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Default Extension="jpg" ContentType="image/jp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object 209"/>
          <p:cNvSpPr/>
          <p:nvPr/>
        </p:nvSpPr>
        <p:spPr>
          <a:xfrm>
            <a:off x="1035100" y="2475229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1832102" y="2475229"/>
            <a:ext cx="2551811" cy="0"/>
          </a:xfrm>
          <a:custGeom>
            <a:avLst/>
            <a:gdLst/>
            <a:ahLst/>
            <a:cxnLst/>
            <a:rect l="l" t="t" r="r" b="b"/>
            <a:pathLst>
              <a:path w="2551811" h="0">
                <a:moveTo>
                  <a:pt x="0" y="0"/>
                </a:moveTo>
                <a:lnTo>
                  <a:pt x="255181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396105" y="2475229"/>
            <a:ext cx="710488" cy="0"/>
          </a:xfrm>
          <a:custGeom>
            <a:avLst/>
            <a:gdLst/>
            <a:ahLst/>
            <a:cxnLst/>
            <a:rect l="l" t="t" r="r" b="b"/>
            <a:pathLst>
              <a:path w="710488" h="0">
                <a:moveTo>
                  <a:pt x="0" y="0"/>
                </a:moveTo>
                <a:lnTo>
                  <a:pt x="71048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5118862" y="2475229"/>
            <a:ext cx="2077465" cy="0"/>
          </a:xfrm>
          <a:custGeom>
            <a:avLst/>
            <a:gdLst/>
            <a:ahLst/>
            <a:cxnLst/>
            <a:rect l="l" t="t" r="r" b="b"/>
            <a:pathLst>
              <a:path w="2077465" h="0">
                <a:moveTo>
                  <a:pt x="0" y="0"/>
                </a:moveTo>
                <a:lnTo>
                  <a:pt x="207746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1035100" y="2940050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1826006" y="2940050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4393057" y="2940050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1035100" y="3646042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1826006" y="3646042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4393057" y="3646042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5112766" y="3646042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5504434" y="3646042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5903722" y="3646042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6304534" y="3646042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6704076" y="3646042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1035100" y="4497959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1826006" y="4497959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4393057" y="4497959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1035100" y="5533008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1826006" y="5533008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4393057" y="5533008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5112766" y="5533008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5504434" y="5533008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5903722" y="5533008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6304534" y="5533008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6704076" y="5533008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1035100" y="5860668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1826006" y="5860668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4393057" y="5860668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5112766" y="5860668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5504434" y="5860668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5903722" y="5860668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6304534" y="5860668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6704076" y="5860668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1035100" y="619137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1035100" y="6515989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1826006" y="6515989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4393057" y="6515989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5112766" y="6515989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5504434" y="6515989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5903722" y="6515989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6304534" y="6515989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6704076" y="6515989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1035100" y="684669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1035100" y="7549642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1826006" y="7549642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4393057" y="7549642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5112766" y="7549642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5504434" y="7549642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5903722" y="7549642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6304534" y="7549642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6704076" y="7549642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1035100" y="8393937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1826006" y="8393937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4393057" y="8393937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5112766" y="8393937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5504434" y="8393937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5903722" y="8393937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6304534" y="8393937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6704076" y="8393937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1035100" y="8771889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1826006" y="8771889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4393057" y="8771889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5112766" y="8771889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5504434" y="8771889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5903722" y="8771889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6304534" y="8771889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6704076" y="8771889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1035100" y="9099498"/>
            <a:ext cx="784860" cy="0"/>
          </a:xfrm>
          <a:custGeom>
            <a:avLst/>
            <a:gdLst/>
            <a:ahLst/>
            <a:cxnLst/>
            <a:rect l="l" t="t" r="r" b="b"/>
            <a:pathLst>
              <a:path w="784860" h="0">
                <a:moveTo>
                  <a:pt x="0" y="0"/>
                </a:moveTo>
                <a:lnTo>
                  <a:pt x="7848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1826006" y="9099498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4393057" y="9099498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5112766" y="9099498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5504434" y="9099498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5903722" y="9099498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6304534" y="9099498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6704076" y="9099498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1029004" y="2469210"/>
            <a:ext cx="0" cy="6817740"/>
          </a:xfrm>
          <a:custGeom>
            <a:avLst/>
            <a:gdLst/>
            <a:ahLst/>
            <a:cxnLst/>
            <a:rect l="l" t="t" r="r" b="b"/>
            <a:pathLst>
              <a:path w="0" h="6817740">
                <a:moveTo>
                  <a:pt x="0" y="0"/>
                </a:moveTo>
                <a:lnTo>
                  <a:pt x="0" y="681774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1022908" y="9289998"/>
            <a:ext cx="797052" cy="0"/>
          </a:xfrm>
          <a:custGeom>
            <a:avLst/>
            <a:gdLst/>
            <a:ahLst/>
            <a:cxnLst/>
            <a:rect l="l" t="t" r="r" b="b"/>
            <a:pathLst>
              <a:path w="797052" h="0">
                <a:moveTo>
                  <a:pt x="0" y="0"/>
                </a:moveTo>
                <a:lnTo>
                  <a:pt x="7970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1826006" y="3268091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4393057" y="3268091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5112766" y="3268091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5504434" y="3268091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5903722" y="3268091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6304534" y="3268091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6704076" y="3268091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1826006" y="3457067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4393057" y="3457067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5112766" y="3457067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5504434" y="3457067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5903722" y="3457067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6304534" y="3457067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6704076" y="3457067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1826006" y="3835018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4393057" y="3835018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5112766" y="3835018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5504434" y="3835018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5903722" y="3835018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6304534" y="3835018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6704076" y="3835018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1826006" y="4025518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4393057" y="4025518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5112766" y="4025518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5504434" y="4025518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5903722" y="4025518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6304534" y="4025518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6704076" y="4025518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1826006" y="4263262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4393057" y="4263262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1826006" y="4825618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4393057" y="4825618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5112766" y="4825618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5504434" y="4825618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5903722" y="4825618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6304534" y="4825618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6704076" y="4825618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1826006" y="5016118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4393057" y="5016118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5112766" y="5016118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5504434" y="5016118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5903722" y="5016118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6304534" y="5016118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6704076" y="5016118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1826006" y="5205094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4393057" y="5205094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5112766" y="5205094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5504434" y="5205094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5903722" y="5205094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6304534" y="5205094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6704076" y="5205094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1826006" y="6188329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4393057" y="6188329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5112766" y="6188329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5504434" y="6188329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5903722" y="6188329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6304534" y="6188329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6704076" y="6188329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1826006" y="6843649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4393057" y="6843649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5112766" y="6843649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5504434" y="6843649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5903722" y="6843649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6304534" y="6843649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6704076" y="6843649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1826006" y="7032625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4393057" y="7032625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5112766" y="7032625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5504434" y="7032625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5903722" y="7032625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6304534" y="7032625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6704076" y="7032625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1826006" y="7221601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4393057" y="7221601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1" name="object 361"/>
          <p:cNvSpPr/>
          <p:nvPr/>
        </p:nvSpPr>
        <p:spPr>
          <a:xfrm>
            <a:off x="5112766" y="7221601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2" name="object 362"/>
          <p:cNvSpPr/>
          <p:nvPr/>
        </p:nvSpPr>
        <p:spPr>
          <a:xfrm>
            <a:off x="5504434" y="7221601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3" name="object 363"/>
          <p:cNvSpPr/>
          <p:nvPr/>
        </p:nvSpPr>
        <p:spPr>
          <a:xfrm>
            <a:off x="5903722" y="7221601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4" name="object 364"/>
          <p:cNvSpPr/>
          <p:nvPr/>
        </p:nvSpPr>
        <p:spPr>
          <a:xfrm>
            <a:off x="6304534" y="7221601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5" name="object 365"/>
          <p:cNvSpPr/>
          <p:nvPr/>
        </p:nvSpPr>
        <p:spPr>
          <a:xfrm>
            <a:off x="6704076" y="7221601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6" name="object 366"/>
          <p:cNvSpPr/>
          <p:nvPr/>
        </p:nvSpPr>
        <p:spPr>
          <a:xfrm>
            <a:off x="1826006" y="7877301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7" name="object 367"/>
          <p:cNvSpPr/>
          <p:nvPr/>
        </p:nvSpPr>
        <p:spPr>
          <a:xfrm>
            <a:off x="4393057" y="7877301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8" name="object 368"/>
          <p:cNvSpPr/>
          <p:nvPr/>
        </p:nvSpPr>
        <p:spPr>
          <a:xfrm>
            <a:off x="5112766" y="7877301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9" name="object 369"/>
          <p:cNvSpPr/>
          <p:nvPr/>
        </p:nvSpPr>
        <p:spPr>
          <a:xfrm>
            <a:off x="1826006" y="8204961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0" name="object 370"/>
          <p:cNvSpPr/>
          <p:nvPr/>
        </p:nvSpPr>
        <p:spPr>
          <a:xfrm>
            <a:off x="4393057" y="8204961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1" name="object 371"/>
          <p:cNvSpPr/>
          <p:nvPr/>
        </p:nvSpPr>
        <p:spPr>
          <a:xfrm>
            <a:off x="5112766" y="8204961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2" name="object 372"/>
          <p:cNvSpPr/>
          <p:nvPr/>
        </p:nvSpPr>
        <p:spPr>
          <a:xfrm>
            <a:off x="5504434" y="8204961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3" name="object 373"/>
          <p:cNvSpPr/>
          <p:nvPr/>
        </p:nvSpPr>
        <p:spPr>
          <a:xfrm>
            <a:off x="5903722" y="8204961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4" name="object 374"/>
          <p:cNvSpPr/>
          <p:nvPr/>
        </p:nvSpPr>
        <p:spPr>
          <a:xfrm>
            <a:off x="6304534" y="8204961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5" name="object 375"/>
          <p:cNvSpPr/>
          <p:nvPr/>
        </p:nvSpPr>
        <p:spPr>
          <a:xfrm>
            <a:off x="6704076" y="8204961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6" name="object 376"/>
          <p:cNvSpPr/>
          <p:nvPr/>
        </p:nvSpPr>
        <p:spPr>
          <a:xfrm>
            <a:off x="1826006" y="8582913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4393057" y="8582913"/>
            <a:ext cx="713536" cy="0"/>
          </a:xfrm>
          <a:custGeom>
            <a:avLst/>
            <a:gdLst/>
            <a:ahLst/>
            <a:cxnLst/>
            <a:rect l="l" t="t" r="r" b="b"/>
            <a:pathLst>
              <a:path w="713536" h="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5112766" y="8582913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5504434" y="8582913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0" name="object 380"/>
          <p:cNvSpPr/>
          <p:nvPr/>
        </p:nvSpPr>
        <p:spPr>
          <a:xfrm>
            <a:off x="5903722" y="8582913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1" name="object 381"/>
          <p:cNvSpPr/>
          <p:nvPr/>
        </p:nvSpPr>
        <p:spPr>
          <a:xfrm>
            <a:off x="6304534" y="8582913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6704076" y="8582913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1822958" y="2469210"/>
            <a:ext cx="0" cy="6823836"/>
          </a:xfrm>
          <a:custGeom>
            <a:avLst/>
            <a:gdLst/>
            <a:ahLst/>
            <a:cxnLst/>
            <a:rect l="l" t="t" r="r" b="b"/>
            <a:pathLst>
              <a:path w="0" h="6823836">
                <a:moveTo>
                  <a:pt x="0" y="0"/>
                </a:moveTo>
                <a:lnTo>
                  <a:pt x="0" y="682383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1826006" y="9289998"/>
            <a:ext cx="2557907" cy="0"/>
          </a:xfrm>
          <a:custGeom>
            <a:avLst/>
            <a:gdLst/>
            <a:ahLst/>
            <a:cxnLst/>
            <a:rect l="l" t="t" r="r" b="b"/>
            <a:pathLst>
              <a:path w="2557907" h="0">
                <a:moveTo>
                  <a:pt x="0" y="0"/>
                </a:moveTo>
                <a:lnTo>
                  <a:pt x="25579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5" name="object 385"/>
          <p:cNvSpPr/>
          <p:nvPr/>
        </p:nvSpPr>
        <p:spPr>
          <a:xfrm>
            <a:off x="4388485" y="2469210"/>
            <a:ext cx="0" cy="6823836"/>
          </a:xfrm>
          <a:custGeom>
            <a:avLst/>
            <a:gdLst/>
            <a:ahLst/>
            <a:cxnLst/>
            <a:rect l="l" t="t" r="r" b="b"/>
            <a:pathLst>
              <a:path w="0" h="6823836">
                <a:moveTo>
                  <a:pt x="0" y="0"/>
                </a:moveTo>
                <a:lnTo>
                  <a:pt x="0" y="682383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6" name="object 386"/>
          <p:cNvSpPr/>
          <p:nvPr/>
        </p:nvSpPr>
        <p:spPr>
          <a:xfrm>
            <a:off x="4390009" y="9289998"/>
            <a:ext cx="716584" cy="0"/>
          </a:xfrm>
          <a:custGeom>
            <a:avLst/>
            <a:gdLst/>
            <a:ahLst/>
            <a:cxnLst/>
            <a:rect l="l" t="t" r="r" b="b"/>
            <a:pathLst>
              <a:path w="716584" h="0">
                <a:moveTo>
                  <a:pt x="0" y="0"/>
                </a:moveTo>
                <a:lnTo>
                  <a:pt x="71658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5112766" y="2760217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5510530" y="2760217"/>
            <a:ext cx="387096" cy="0"/>
          </a:xfrm>
          <a:custGeom>
            <a:avLst/>
            <a:gdLst/>
            <a:ahLst/>
            <a:cxnLst/>
            <a:rect l="l" t="t" r="r" b="b"/>
            <a:pathLst>
              <a:path w="387096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5909818" y="2760217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6310630" y="2760217"/>
            <a:ext cx="387400" cy="0"/>
          </a:xfrm>
          <a:custGeom>
            <a:avLst/>
            <a:gdLst/>
            <a:ahLst/>
            <a:cxnLst/>
            <a:rect l="l" t="t" r="r" b="b"/>
            <a:pathLst>
              <a:path w="387400" h="0">
                <a:moveTo>
                  <a:pt x="0" y="0"/>
                </a:moveTo>
                <a:lnTo>
                  <a:pt x="3874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6710172" y="2760217"/>
            <a:ext cx="486155" cy="0"/>
          </a:xfrm>
          <a:custGeom>
            <a:avLst/>
            <a:gdLst/>
            <a:ahLst/>
            <a:cxnLst/>
            <a:rect l="l" t="t" r="r" b="b"/>
            <a:pathLst>
              <a:path w="486155" h="0">
                <a:moveTo>
                  <a:pt x="0" y="0"/>
                </a:moveTo>
                <a:lnTo>
                  <a:pt x="486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2" name="object 392"/>
          <p:cNvSpPr/>
          <p:nvPr/>
        </p:nvSpPr>
        <p:spPr>
          <a:xfrm>
            <a:off x="5112766" y="294309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3" name="object 393"/>
          <p:cNvSpPr/>
          <p:nvPr/>
        </p:nvSpPr>
        <p:spPr>
          <a:xfrm>
            <a:off x="5112766" y="450100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5109717" y="2469210"/>
            <a:ext cx="0" cy="6823836"/>
          </a:xfrm>
          <a:custGeom>
            <a:avLst/>
            <a:gdLst/>
            <a:ahLst/>
            <a:cxnLst/>
            <a:rect l="l" t="t" r="r" b="b"/>
            <a:pathLst>
              <a:path w="0" h="6823836">
                <a:moveTo>
                  <a:pt x="0" y="0"/>
                </a:moveTo>
                <a:lnTo>
                  <a:pt x="0" y="682383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5112766" y="9289998"/>
            <a:ext cx="385572" cy="0"/>
          </a:xfrm>
          <a:custGeom>
            <a:avLst/>
            <a:gdLst/>
            <a:ahLst/>
            <a:cxnLst/>
            <a:rect l="l" t="t" r="r" b="b"/>
            <a:pathLst>
              <a:path w="385572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5504434" y="294309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5504434" y="4497959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5903722" y="4497959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6304534" y="4497959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6704076" y="4497959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5504434" y="788035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5501386" y="2754122"/>
            <a:ext cx="0" cy="6538925"/>
          </a:xfrm>
          <a:custGeom>
            <a:avLst/>
            <a:gdLst/>
            <a:ahLst/>
            <a:cxnLst/>
            <a:rect l="l" t="t" r="r" b="b"/>
            <a:pathLst>
              <a:path w="0" h="6538925">
                <a:moveTo>
                  <a:pt x="0" y="0"/>
                </a:moveTo>
                <a:lnTo>
                  <a:pt x="0" y="6538925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5504434" y="9289998"/>
            <a:ext cx="393191" cy="0"/>
          </a:xfrm>
          <a:custGeom>
            <a:avLst/>
            <a:gdLst/>
            <a:ahLst/>
            <a:cxnLst/>
            <a:rect l="l" t="t" r="r" b="b"/>
            <a:pathLst>
              <a:path w="393191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5903722" y="294309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5903722" y="4263262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6304534" y="4263262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6704076" y="4263262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5903722" y="7877301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6304534" y="7877301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6704076" y="7877301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5900674" y="2754122"/>
            <a:ext cx="0" cy="6538925"/>
          </a:xfrm>
          <a:custGeom>
            <a:avLst/>
            <a:gdLst/>
            <a:ahLst/>
            <a:cxnLst/>
            <a:rect l="l" t="t" r="r" b="b"/>
            <a:pathLst>
              <a:path w="0" h="6538925">
                <a:moveTo>
                  <a:pt x="0" y="0"/>
                </a:moveTo>
                <a:lnTo>
                  <a:pt x="0" y="6538925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5903722" y="9289998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6304534" y="294309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6301486" y="2754122"/>
            <a:ext cx="0" cy="6538925"/>
          </a:xfrm>
          <a:custGeom>
            <a:avLst/>
            <a:gdLst/>
            <a:ahLst/>
            <a:cxnLst/>
            <a:rect l="l" t="t" r="r" b="b"/>
            <a:pathLst>
              <a:path w="0" h="6538925">
                <a:moveTo>
                  <a:pt x="0" y="0"/>
                </a:moveTo>
                <a:lnTo>
                  <a:pt x="0" y="6538925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6304534" y="9289998"/>
            <a:ext cx="393496" cy="0"/>
          </a:xfrm>
          <a:custGeom>
            <a:avLst/>
            <a:gdLst/>
            <a:ahLst/>
            <a:cxnLst/>
            <a:rect l="l" t="t" r="r" b="b"/>
            <a:pathLst>
              <a:path w="393496" h="0">
                <a:moveTo>
                  <a:pt x="0" y="0"/>
                </a:moveTo>
                <a:lnTo>
                  <a:pt x="3934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6704076" y="294309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6701027" y="2754122"/>
            <a:ext cx="0" cy="6538924"/>
          </a:xfrm>
          <a:custGeom>
            <a:avLst/>
            <a:gdLst/>
            <a:ahLst/>
            <a:cxnLst/>
            <a:rect l="l" t="t" r="r" b="b"/>
            <a:pathLst>
              <a:path w="0" h="6538924">
                <a:moveTo>
                  <a:pt x="0" y="0"/>
                </a:moveTo>
                <a:lnTo>
                  <a:pt x="0" y="6538924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6704076" y="9289998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7202423" y="2469210"/>
            <a:ext cx="0" cy="6823836"/>
          </a:xfrm>
          <a:custGeom>
            <a:avLst/>
            <a:gdLst/>
            <a:ahLst/>
            <a:cxnLst/>
            <a:rect l="l" t="t" r="r" b="b"/>
            <a:pathLst>
              <a:path w="0" h="6823836">
                <a:moveTo>
                  <a:pt x="0" y="0"/>
                </a:moveTo>
                <a:lnTo>
                  <a:pt x="0" y="682383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4679696" y="3050666"/>
            <a:ext cx="137795" cy="1295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4679696" y="3309111"/>
            <a:ext cx="137795" cy="129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4679696" y="3683127"/>
            <a:ext cx="137795" cy="1377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4679696" y="3872356"/>
            <a:ext cx="137795" cy="13779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4679696" y="4608957"/>
            <a:ext cx="137795" cy="1295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6879590" y="5642610"/>
            <a:ext cx="137795" cy="1295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6418834" y="7062089"/>
            <a:ext cx="129539" cy="1295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5628640" y="4230243"/>
            <a:ext cx="120650" cy="12953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5219065" y="4157218"/>
            <a:ext cx="120650" cy="1295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4689475" y="6273165"/>
            <a:ext cx="137795" cy="13779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4690110" y="6869430"/>
            <a:ext cx="137795" cy="1295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6889750" y="8627618"/>
            <a:ext cx="137795" cy="13779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5624195" y="6527419"/>
            <a:ext cx="137795" cy="12953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6417310" y="5055996"/>
            <a:ext cx="129539" cy="13779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5615940" y="4851527"/>
            <a:ext cx="137795" cy="13779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6425565" y="7659624"/>
            <a:ext cx="129539" cy="1295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5605780" y="7602093"/>
            <a:ext cx="137795" cy="12953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6016625" y="3470782"/>
            <a:ext cx="120650" cy="12954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5619750" y="5945251"/>
            <a:ext cx="137795" cy="13779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5626100" y="7293229"/>
            <a:ext cx="137795" cy="12953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6410325" y="8437372"/>
            <a:ext cx="129540" cy="13779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6412865" y="8241538"/>
            <a:ext cx="129539" cy="13779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6448425" y="6651879"/>
            <a:ext cx="120650" cy="12953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6410325" y="5335016"/>
            <a:ext cx="129540" cy="13779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6891020" y="8895245"/>
            <a:ext cx="137795" cy="13779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6889115" y="8006969"/>
            <a:ext cx="129540" cy="13779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6894195" y="9136532"/>
            <a:ext cx="137795" cy="13779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5188965" y="2920238"/>
            <a:ext cx="1546647" cy="0"/>
          </a:xfrm>
          <a:custGeom>
            <a:avLst/>
            <a:gdLst/>
            <a:ahLst/>
            <a:cxnLst/>
            <a:rect l="l" t="t" r="r" b="b"/>
            <a:pathLst>
              <a:path w="1546647" h="0">
                <a:moveTo>
                  <a:pt x="0" y="0"/>
                </a:moveTo>
                <a:lnTo>
                  <a:pt x="15466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1163116" y="6827791"/>
            <a:ext cx="423316" cy="0"/>
          </a:xfrm>
          <a:custGeom>
            <a:avLst/>
            <a:gdLst/>
            <a:ahLst/>
            <a:cxnLst/>
            <a:rect l="l" t="t" r="r" b="b"/>
            <a:pathLst>
              <a:path w="423316" h="0">
                <a:moveTo>
                  <a:pt x="0" y="0"/>
                </a:moveTo>
                <a:lnTo>
                  <a:pt x="4233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5156962" y="4481194"/>
            <a:ext cx="374995" cy="0"/>
          </a:xfrm>
          <a:custGeom>
            <a:avLst/>
            <a:gdLst/>
            <a:ahLst/>
            <a:cxnLst/>
            <a:rect l="l" t="t" r="r" b="b"/>
            <a:pathLst>
              <a:path w="374995" h="0">
                <a:moveTo>
                  <a:pt x="0" y="0"/>
                </a:moveTo>
                <a:lnTo>
                  <a:pt x="37499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5550153" y="7852918"/>
            <a:ext cx="374995" cy="0"/>
          </a:xfrm>
          <a:custGeom>
            <a:avLst/>
            <a:gdLst/>
            <a:ahLst/>
            <a:cxnLst/>
            <a:rect l="l" t="t" r="r" b="b"/>
            <a:pathLst>
              <a:path w="374995" h="0">
                <a:moveTo>
                  <a:pt x="0" y="0"/>
                </a:moveTo>
                <a:lnTo>
                  <a:pt x="37499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1138872" y="1921509"/>
            <a:ext cx="129540" cy="1295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2647569" y="1921509"/>
            <a:ext cx="120650" cy="1295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087749" y="1909063"/>
            <a:ext cx="129539" cy="1295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912494" y="570229"/>
            <a:ext cx="905509" cy="2330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3514725" y="1317498"/>
            <a:ext cx="129539" cy="129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 txBox="1"/>
          <p:nvPr/>
        </p:nvSpPr>
        <p:spPr>
          <a:xfrm>
            <a:off x="902399" y="707226"/>
            <a:ext cx="5367521" cy="362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7238">
              <a:lnSpc>
                <a:spcPts val="1230"/>
              </a:lnSpc>
              <a:spcBef>
                <a:spcPts val="61"/>
              </a:spcBef>
            </a:pPr>
            <a:r>
              <a:rPr dirty="0" smtClean="0" baseline="1832" sz="1575" spc="0">
                <a:latin typeface="Arial Unicode MS"/>
                <a:cs typeface="Arial Unicode MS"/>
              </a:rPr>
              <a:t>Виконуйте</a:t>
            </a:r>
            <a:r>
              <a:rPr dirty="0" smtClean="0" baseline="1832" sz="1575" spc="55">
                <a:latin typeface="Arial Unicode MS"/>
                <a:cs typeface="Arial Unicode MS"/>
              </a:rPr>
              <a:t> </a:t>
            </a:r>
            <a:r>
              <a:rPr dirty="0" smtClean="0" baseline="1832" sz="1575" spc="0">
                <a:latin typeface="Arial Unicode MS"/>
                <a:cs typeface="Arial Unicode MS"/>
              </a:rPr>
              <a:t>перевірки</a:t>
            </a:r>
            <a:r>
              <a:rPr dirty="0" smtClean="0" baseline="1832" sz="1575" spc="52">
                <a:latin typeface="Arial Unicode MS"/>
                <a:cs typeface="Arial Unicode MS"/>
              </a:rPr>
              <a:t> </a:t>
            </a:r>
            <a:r>
              <a:rPr dirty="0" smtClean="0" baseline="1832" sz="1575" spc="0">
                <a:latin typeface="Arial Unicode MS"/>
                <a:cs typeface="Arial Unicode MS"/>
              </a:rPr>
              <a:t>через</a:t>
            </a:r>
            <a:r>
              <a:rPr dirty="0" smtClean="0" baseline="1832" sz="1575" spc="32">
                <a:latin typeface="Arial Unicode MS"/>
                <a:cs typeface="Arial Unicode MS"/>
              </a:rPr>
              <a:t> </a:t>
            </a:r>
            <a:r>
              <a:rPr dirty="0" smtClean="0" baseline="1832" sz="1575" spc="0">
                <a:latin typeface="Arial Unicode MS"/>
                <a:cs typeface="Arial Unicode MS"/>
              </a:rPr>
              <a:t>певні</a:t>
            </a:r>
            <a:r>
              <a:rPr dirty="0" smtClean="0" baseline="1832" sz="1575" spc="30">
                <a:latin typeface="Arial Unicode MS"/>
                <a:cs typeface="Arial Unicode MS"/>
              </a:rPr>
              <a:t> </a:t>
            </a:r>
            <a:r>
              <a:rPr dirty="0" smtClean="0" baseline="1832" sz="1575" spc="0">
                <a:latin typeface="Arial Unicode MS"/>
                <a:cs typeface="Arial Unicode MS"/>
              </a:rPr>
              <a:t>проміжки</a:t>
            </a:r>
            <a:r>
              <a:rPr dirty="0" smtClean="0" baseline="1832" sz="1575" spc="49">
                <a:latin typeface="Arial Unicode MS"/>
                <a:cs typeface="Arial Unicode MS"/>
              </a:rPr>
              <a:t> </a:t>
            </a:r>
            <a:r>
              <a:rPr dirty="0" smtClean="0" baseline="1832" sz="1575" spc="0">
                <a:latin typeface="Arial Unicode MS"/>
                <a:cs typeface="Arial Unicode MS"/>
              </a:rPr>
              <a:t>часу,</a:t>
            </a:r>
            <a:r>
              <a:rPr dirty="0" smtClean="0" baseline="1832" sz="1575" spc="29">
                <a:latin typeface="Arial Unicode MS"/>
                <a:cs typeface="Arial Unicode MS"/>
              </a:rPr>
              <a:t> </a:t>
            </a:r>
            <a:r>
              <a:rPr dirty="0" smtClean="0" baseline="1832" sz="1575" spc="0">
                <a:latin typeface="Arial Unicode MS"/>
                <a:cs typeface="Arial Unicode MS"/>
              </a:rPr>
              <a:t>інакше</a:t>
            </a:r>
            <a:r>
              <a:rPr dirty="0" smtClean="0" baseline="1832" sz="1575" spc="37">
                <a:latin typeface="Arial Unicode MS"/>
                <a:cs typeface="Arial Unicode MS"/>
              </a:rPr>
              <a:t> </a:t>
            </a:r>
            <a:r>
              <a:rPr dirty="0" smtClean="0" baseline="1832" sz="1575" spc="0">
                <a:latin typeface="Arial Unicode MS"/>
                <a:cs typeface="Arial Unicode MS"/>
              </a:rPr>
              <a:t>двигун</a:t>
            </a:r>
            <a:r>
              <a:rPr dirty="0" smtClean="0" baseline="1832" sz="1575" spc="37">
                <a:latin typeface="Arial Unicode MS"/>
                <a:cs typeface="Arial Unicode MS"/>
              </a:rPr>
              <a:t> </a:t>
            </a:r>
            <a:r>
              <a:rPr dirty="0" smtClean="0" baseline="1832" sz="1575" spc="0">
                <a:latin typeface="Arial Unicode MS"/>
                <a:cs typeface="Arial Unicode MS"/>
              </a:rPr>
              <a:t>може</a:t>
            </a:r>
            <a:endParaRPr sz="1050">
              <a:latin typeface="Arial Unicode MS"/>
              <a:cs typeface="Arial Unicode MS"/>
            </a:endParaRPr>
          </a:p>
          <a:p>
            <a:pPr marL="12700" marR="20233">
              <a:lnSpc>
                <a:spcPts val="1585"/>
              </a:lnSpc>
              <a:spcBef>
                <a:spcPts val="17"/>
              </a:spcBef>
            </a:pPr>
            <a:r>
              <a:rPr dirty="0" smtClean="0" baseline="-2025" sz="1425" spc="0">
                <a:latin typeface="Arial Unicode MS"/>
                <a:cs typeface="Arial Unicode MS"/>
              </a:rPr>
              <a:t>несправн</a:t>
            </a:r>
            <a:r>
              <a:rPr dirty="0" smtClean="0" baseline="-2025" sz="1425" spc="0">
                <a:latin typeface="Arial Unicode MS"/>
                <a:cs typeface="Arial Unicode MS"/>
              </a:rPr>
              <a:t>им</a:t>
            </a:r>
            <a:r>
              <a:rPr dirty="0" smtClean="0" baseline="-2025" sz="1425" spc="0">
                <a:latin typeface="Arial Unicode MS"/>
                <a:cs typeface="Arial Unicode MS"/>
              </a:rPr>
              <a:t> </a:t>
            </a:r>
            <a:r>
              <a:rPr dirty="0" smtClean="0" baseline="-2025" sz="1425" spc="0">
                <a:latin typeface="Arial Unicode MS"/>
                <a:cs typeface="Arial Unicode MS"/>
              </a:rPr>
              <a:t>і</a:t>
            </a:r>
            <a:r>
              <a:rPr dirty="0" smtClean="0" baseline="-2025" sz="1425" spc="0">
                <a:latin typeface="Arial Unicode MS"/>
                <a:cs typeface="Arial Unicode MS"/>
              </a:rPr>
              <a:t> </a:t>
            </a:r>
            <a:r>
              <a:rPr dirty="0" smtClean="0" baseline="-2025" sz="1425" spc="0">
                <a:latin typeface="Arial Unicode MS"/>
                <a:cs typeface="Arial Unicode MS"/>
              </a:rPr>
              <a:t>термін</a:t>
            </a:r>
            <a:r>
              <a:rPr dirty="0" smtClean="0" baseline="-2025" sz="1425" spc="0">
                <a:latin typeface="Arial Unicode MS"/>
                <a:cs typeface="Arial Unicode MS"/>
              </a:rPr>
              <a:t> </a:t>
            </a:r>
            <a:r>
              <a:rPr dirty="0" smtClean="0" baseline="-2025" sz="1425" spc="0">
                <a:latin typeface="Arial Unicode MS"/>
                <a:cs typeface="Arial Unicode MS"/>
              </a:rPr>
              <a:t>служби</a:t>
            </a:r>
            <a:r>
              <a:rPr dirty="0" smtClean="0" baseline="-2025" sz="1425" spc="0">
                <a:latin typeface="Arial Unicode MS"/>
                <a:cs typeface="Arial Unicode MS"/>
              </a:rPr>
              <a:t> </a:t>
            </a:r>
            <a:r>
              <a:rPr dirty="0" smtClean="0" baseline="-2025" sz="1425" spc="0">
                <a:latin typeface="Arial Unicode MS"/>
                <a:cs typeface="Arial Unicode MS"/>
              </a:rPr>
              <a:t>двигуна</a:t>
            </a:r>
            <a:r>
              <a:rPr dirty="0" smtClean="0" baseline="-2025" sz="1425" spc="0">
                <a:latin typeface="Arial Unicode MS"/>
                <a:cs typeface="Arial Unicode MS"/>
              </a:rPr>
              <a:t> </a:t>
            </a:r>
            <a:r>
              <a:rPr dirty="0" smtClean="0" baseline="-2025" sz="1425" spc="0">
                <a:latin typeface="Arial Unicode MS"/>
                <a:cs typeface="Arial Unicode MS"/>
              </a:rPr>
              <a:t>мож</a:t>
            </a:r>
            <a:r>
              <a:rPr dirty="0" smtClean="0" baseline="-2025" sz="1425" spc="0">
                <a:latin typeface="Arial Unicode MS"/>
                <a:cs typeface="Arial Unicode MS"/>
              </a:rPr>
              <a:t>е</a:t>
            </a:r>
            <a:r>
              <a:rPr dirty="0" smtClean="0" baseline="-2025" sz="1425" spc="0">
                <a:latin typeface="Arial Unicode MS"/>
                <a:cs typeface="Arial Unicode MS"/>
              </a:rPr>
              <a:t> </a:t>
            </a:r>
            <a:r>
              <a:rPr dirty="0" smtClean="0" baseline="-2025" sz="1425" spc="0">
                <a:latin typeface="Arial Unicode MS"/>
                <a:cs typeface="Arial Unicode MS"/>
              </a:rPr>
              <a:t>бути</a:t>
            </a:r>
            <a:r>
              <a:rPr dirty="0" smtClean="0" baseline="-2025" sz="1425" spc="0">
                <a:latin typeface="Arial Unicode MS"/>
                <a:cs typeface="Arial Unicode MS"/>
              </a:rPr>
              <a:t> </a:t>
            </a:r>
            <a:r>
              <a:rPr dirty="0" smtClean="0" baseline="-2025" sz="1425" spc="0">
                <a:latin typeface="Arial Unicode MS"/>
                <a:cs typeface="Arial Unicode MS"/>
              </a:rPr>
              <a:t>скорочен</a:t>
            </a:r>
            <a:r>
              <a:rPr dirty="0" smtClean="0" baseline="-2025" sz="1425" spc="0">
                <a:latin typeface="Arial Unicode MS"/>
                <a:cs typeface="Arial Unicode MS"/>
              </a:rPr>
              <a:t>ий</a:t>
            </a:r>
            <a:r>
              <a:rPr dirty="0" smtClean="0" baseline="-2025" sz="1425" spc="0">
                <a:latin typeface="Arial Unicode MS"/>
                <a:cs typeface="Arial Unicode MS"/>
              </a:rPr>
              <a:t>.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660607" y="1315787"/>
            <a:ext cx="2708046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dirty="0" smtClean="0" baseline="1749" sz="1650" spc="0">
                <a:latin typeface="Arial Unicode MS"/>
                <a:cs typeface="Arial Unicode MS"/>
              </a:rPr>
              <a:t>вимагає</a:t>
            </a:r>
            <a:r>
              <a:rPr dirty="0" smtClean="0" baseline="1749" sz="1650" spc="46">
                <a:latin typeface="Arial Unicode MS"/>
                <a:cs typeface="Arial Unicode MS"/>
              </a:rPr>
              <a:t> </a:t>
            </a:r>
            <a:r>
              <a:rPr dirty="0" smtClean="0" baseline="1749" sz="1650" spc="0">
                <a:latin typeface="Arial Unicode MS"/>
                <a:cs typeface="Arial Unicode MS"/>
              </a:rPr>
              <a:t>спеціальних</a:t>
            </a:r>
            <a:r>
              <a:rPr dirty="0" smtClean="0" baseline="1749" sz="1650" spc="66">
                <a:latin typeface="Arial Unicode MS"/>
                <a:cs typeface="Arial Unicode MS"/>
              </a:rPr>
              <a:t> </a:t>
            </a:r>
            <a:r>
              <a:rPr dirty="0" smtClean="0" baseline="1749" sz="1650" spc="0">
                <a:latin typeface="Arial Unicode MS"/>
                <a:cs typeface="Arial Unicode MS"/>
              </a:rPr>
              <a:t>знань,</a:t>
            </a:r>
            <a:r>
              <a:rPr dirty="0" smtClean="0" baseline="1749" sz="1650" spc="37">
                <a:latin typeface="Arial Unicode MS"/>
                <a:cs typeface="Arial Unicode MS"/>
              </a:rPr>
              <a:t> </a:t>
            </a:r>
            <a:r>
              <a:rPr dirty="0" smtClean="0" baseline="1749" sz="1650" spc="0">
                <a:latin typeface="Arial Unicode MS"/>
                <a:cs typeface="Arial Unicode MS"/>
              </a:rPr>
              <a:t>запитайте</a:t>
            </a:r>
            <a:r>
              <a:rPr dirty="0" smtClean="0" baseline="1749" sz="1650" spc="56">
                <a:latin typeface="Arial Unicode MS"/>
                <a:cs typeface="Arial Unicode MS"/>
              </a:rPr>
              <a:t> </a:t>
            </a:r>
            <a:r>
              <a:rPr dirty="0" smtClean="0" baseline="1749" sz="1650" spc="0">
                <a:latin typeface="Arial Unicode MS"/>
                <a:cs typeface="Arial Unicode MS"/>
              </a:rPr>
              <a:t>a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902004" y="1331770"/>
            <a:ext cx="2556850" cy="351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dirty="0" smtClean="0" baseline="2025" sz="1425" spc="0">
                <a:latin typeface="Arial Unicode MS"/>
                <a:cs typeface="Arial Unicode MS"/>
              </a:rPr>
              <a:t>Оскільки</a:t>
            </a:r>
            <a:r>
              <a:rPr dirty="0" smtClean="0" baseline="2025" sz="1425" spc="43">
                <a:latin typeface="Arial Unicode MS"/>
                <a:cs typeface="Arial Unicode MS"/>
              </a:rPr>
              <a:t> </a:t>
            </a:r>
            <a:r>
              <a:rPr dirty="0" smtClean="0" baseline="2025" sz="1425" spc="0">
                <a:latin typeface="Arial Unicode MS"/>
                <a:cs typeface="Arial Unicode MS"/>
              </a:rPr>
              <a:t>операції</a:t>
            </a:r>
            <a:r>
              <a:rPr dirty="0" smtClean="0" baseline="2025" sz="1425" spc="41">
                <a:latin typeface="Arial Unicode MS"/>
                <a:cs typeface="Arial Unicode MS"/>
              </a:rPr>
              <a:t> </a:t>
            </a:r>
            <a:r>
              <a:rPr dirty="0" smtClean="0" baseline="2025" sz="1425" spc="0">
                <a:latin typeface="Arial Unicode MS"/>
                <a:cs typeface="Arial Unicode MS"/>
              </a:rPr>
              <a:t>відзначені</a:t>
            </a:r>
            <a:r>
              <a:rPr dirty="0" smtClean="0" baseline="2025" sz="1425" spc="50">
                <a:latin typeface="Arial Unicode MS"/>
                <a:cs typeface="Arial Unicode MS"/>
              </a:rPr>
              <a:t> </a:t>
            </a:r>
            <a:r>
              <a:rPr dirty="0" smtClean="0" baseline="2025" sz="1425" spc="0">
                <a:latin typeface="Arial Unicode MS"/>
                <a:cs typeface="Arial Unicode MS"/>
              </a:rPr>
              <a:t>авторизованим</a:t>
            </a:r>
            <a:endParaRPr sz="950">
              <a:latin typeface="Arial Unicode MS"/>
              <a:cs typeface="Arial Unicode MS"/>
            </a:endParaRPr>
          </a:p>
          <a:p>
            <a:pPr marL="12700" marR="18330">
              <a:lnSpc>
                <a:spcPts val="1610"/>
              </a:lnSpc>
              <a:spcBef>
                <a:spcPts val="24"/>
              </a:spcBef>
            </a:pPr>
            <a:r>
              <a:rPr dirty="0" smtClean="0" baseline="-2025" sz="1425" spc="0">
                <a:latin typeface="Arial Unicode MS"/>
                <a:cs typeface="Arial Unicode MS"/>
              </a:rPr>
              <a:t>сервісом.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1258570" y="1931872"/>
            <a:ext cx="772988" cy="163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50"/>
              </a:lnSpc>
              <a:spcBef>
                <a:spcPts val="62"/>
              </a:spcBef>
            </a:pPr>
            <a:r>
              <a:rPr dirty="0" smtClean="0" baseline="1832" sz="1575" spc="0">
                <a:latin typeface="Arial Unicode MS"/>
                <a:cs typeface="Arial Unicode MS"/>
              </a:rPr>
              <a:t>:</a:t>
            </a:r>
            <a:r>
              <a:rPr dirty="0" smtClean="0" baseline="1832" sz="1575" spc="18">
                <a:latin typeface="Arial Unicode MS"/>
                <a:cs typeface="Arial Unicode MS"/>
              </a:rPr>
              <a:t> </a:t>
            </a:r>
            <a:r>
              <a:rPr dirty="0" smtClean="0" baseline="1832" sz="1575" spc="0">
                <a:latin typeface="Arial Unicode MS"/>
                <a:cs typeface="Arial Unicode MS"/>
              </a:rPr>
              <a:t>Перевірте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2755519" y="1942216"/>
            <a:ext cx="703961" cy="1503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dirty="0" smtClean="0" baseline="2025" sz="1425" spc="0">
                <a:latin typeface="Arial Unicode MS"/>
                <a:cs typeface="Arial Unicode MS"/>
              </a:rPr>
              <a:t>:</a:t>
            </a:r>
            <a:r>
              <a:rPr dirty="0" smtClean="0" baseline="2025" sz="1425" spc="17">
                <a:latin typeface="Arial Unicode MS"/>
                <a:cs typeface="Arial Unicode MS"/>
              </a:rPr>
              <a:t> </a:t>
            </a:r>
            <a:r>
              <a:rPr dirty="0" smtClean="0" baseline="2025" sz="1425" spc="0">
                <a:latin typeface="Arial Unicode MS"/>
                <a:cs typeface="Arial Unicode MS"/>
              </a:rPr>
              <a:t>Замінники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4208145" y="1944611"/>
            <a:ext cx="2552969" cy="132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85"/>
              </a:lnSpc>
              <a:spcBef>
                <a:spcPts val="49"/>
              </a:spcBef>
            </a:pPr>
            <a:r>
              <a:rPr dirty="0" smtClean="0" sz="800" spc="0">
                <a:latin typeface="Arial Unicode MS"/>
                <a:cs typeface="Arial Unicode MS"/>
              </a:rPr>
              <a:t>:</a:t>
            </a:r>
            <a:r>
              <a:rPr dirty="0" smtClean="0" sz="800" spc="20">
                <a:latin typeface="Arial Unicode MS"/>
                <a:cs typeface="Arial Unicode MS"/>
              </a:rPr>
              <a:t> </a:t>
            </a:r>
            <a:r>
              <a:rPr dirty="0" smtClean="0" sz="800" spc="0">
                <a:latin typeface="Arial Unicode MS"/>
                <a:cs typeface="Arial Unicode MS"/>
              </a:rPr>
              <a:t>Зверніться</a:t>
            </a:r>
            <a:r>
              <a:rPr dirty="0" smtClean="0" sz="800" spc="211">
                <a:latin typeface="Arial Unicode MS"/>
                <a:cs typeface="Arial Unicode MS"/>
              </a:rPr>
              <a:t> </a:t>
            </a:r>
            <a:r>
              <a:rPr dirty="0" smtClean="0" sz="800" spc="0">
                <a:latin typeface="Arial Unicode MS"/>
                <a:cs typeface="Arial Unicode MS"/>
              </a:rPr>
              <a:t>до</a:t>
            </a:r>
            <a:r>
              <a:rPr dirty="0" smtClean="0" sz="800" spc="46">
                <a:latin typeface="Arial Unicode MS"/>
                <a:cs typeface="Arial Unicode MS"/>
              </a:rPr>
              <a:t> </a:t>
            </a:r>
            <a:r>
              <a:rPr dirty="0" smtClean="0" sz="800" spc="0">
                <a:latin typeface="Arial Unicode MS"/>
                <a:cs typeface="Arial Unicode MS"/>
              </a:rPr>
              <a:t>уповноваженого</a:t>
            </a:r>
            <a:r>
              <a:rPr dirty="0" smtClean="0" sz="800" spc="-1">
                <a:latin typeface="Arial Unicode MS"/>
                <a:cs typeface="Arial Unicode MS"/>
              </a:rPr>
              <a:t> </a:t>
            </a:r>
            <a:r>
              <a:rPr dirty="0" smtClean="0" sz="800" spc="0">
                <a:latin typeface="Arial Unicode MS"/>
                <a:cs typeface="Arial Unicode MS"/>
              </a:rPr>
              <a:t>сервісного</a:t>
            </a:r>
            <a:r>
              <a:rPr dirty="0" smtClean="0" sz="800" spc="206">
                <a:latin typeface="Arial Unicode MS"/>
                <a:cs typeface="Arial Unicode MS"/>
              </a:rPr>
              <a:t> </a:t>
            </a:r>
            <a:r>
              <a:rPr dirty="0" smtClean="0" sz="800" spc="0">
                <a:latin typeface="Arial Unicode MS"/>
                <a:cs typeface="Arial Unicode MS"/>
              </a:rPr>
              <a:t>центру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7193096" y="2582939"/>
            <a:ext cx="97642" cy="12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55"/>
              </a:lnSpc>
              <a:spcBef>
                <a:spcPts val="47"/>
              </a:spcBef>
            </a:pPr>
            <a:r>
              <a:rPr dirty="0" smtClean="0" baseline="2405" sz="1200" spc="0">
                <a:latin typeface="Arial Unicode MS"/>
                <a:cs typeface="Arial Unicode MS"/>
              </a:rPr>
              <a:t>и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144262" y="4400069"/>
            <a:ext cx="400395" cy="93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65"/>
              </a:lnSpc>
              <a:spcBef>
                <a:spcPts val="33"/>
              </a:spcBef>
            </a:pPr>
            <a:r>
              <a:rPr dirty="0" smtClean="0" sz="500" spc="0">
                <a:latin typeface="Arial Unicode MS"/>
                <a:cs typeface="Arial Unicode MS"/>
              </a:rPr>
              <a:t>Початковий</a:t>
            </a:r>
            <a:endParaRPr sz="500">
              <a:latin typeface="Arial Unicode MS"/>
              <a:cs typeface="Arial Unicode MS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37453" y="7771793"/>
            <a:ext cx="400395" cy="9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80"/>
              </a:lnSpc>
              <a:spcBef>
                <a:spcPts val="34"/>
              </a:spcBef>
            </a:pPr>
            <a:r>
              <a:rPr dirty="0" smtClean="0" sz="550" spc="0">
                <a:latin typeface="Arial Unicode MS"/>
                <a:cs typeface="Arial Unicode MS"/>
              </a:rPr>
              <a:t>Початковий</a:t>
            </a:r>
            <a:endParaRPr sz="550">
              <a:latin typeface="Arial Unicode MS"/>
              <a:cs typeface="Arial Unicode MS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162292" y="9674235"/>
            <a:ext cx="154971" cy="128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0"/>
              </a:lnSpc>
              <a:spcBef>
                <a:spcPts val="48"/>
              </a:spcBef>
            </a:pPr>
            <a:r>
              <a:rPr dirty="0" smtClean="0" sz="800" spc="0">
                <a:latin typeface="Arial Unicode MS"/>
                <a:cs typeface="Arial Unicode MS"/>
              </a:rPr>
              <a:t>25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029004" y="2475585"/>
            <a:ext cx="793953" cy="464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2" name="object 192"/>
          <p:cNvSpPr txBox="1"/>
          <p:nvPr/>
        </p:nvSpPr>
        <p:spPr>
          <a:xfrm>
            <a:off x="1822958" y="2475585"/>
            <a:ext cx="2565527" cy="464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5"/>
              </a:spcBef>
            </a:pPr>
            <a:endParaRPr sz="1100"/>
          </a:p>
          <a:p>
            <a:pPr marL="991313" marR="1104859" algn="ctr">
              <a:lnSpc>
                <a:spcPct val="144364"/>
              </a:lnSpc>
            </a:pPr>
            <a:r>
              <a:rPr dirty="0" smtClean="0" sz="750" spc="0">
                <a:latin typeface="Arial Unicode MS"/>
                <a:cs typeface="Arial Unicode MS"/>
              </a:rPr>
              <a:t>Операція</a:t>
            </a:r>
            <a:endParaRPr sz="750">
              <a:latin typeface="Arial Unicode MS"/>
              <a:cs typeface="Arial Unicode MS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88485" y="2475585"/>
            <a:ext cx="768170" cy="464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163">
              <a:lnSpc>
                <a:spcPct val="144364"/>
              </a:lnSpc>
              <a:spcBef>
                <a:spcPts val="415"/>
              </a:spcBef>
            </a:pPr>
            <a:r>
              <a:rPr dirty="0" smtClean="0" sz="800" spc="0">
                <a:latin typeface="Arial Unicode MS"/>
                <a:cs typeface="Arial Unicode MS"/>
              </a:rPr>
              <a:t>Перевірка</a:t>
            </a:r>
            <a:r>
              <a:rPr dirty="0" smtClean="0" sz="800" spc="0">
                <a:latin typeface="Arial Unicode MS"/>
                <a:cs typeface="Arial Unicode MS"/>
              </a:rPr>
              <a:t>   </a:t>
            </a:r>
            <a:r>
              <a:rPr dirty="0" smtClean="0" sz="800" spc="100">
                <a:latin typeface="Arial Unicode MS"/>
                <a:cs typeface="Arial Unicode MS"/>
              </a:rPr>
              <a:t> </a:t>
            </a:r>
            <a:r>
              <a:rPr dirty="0" smtClean="0" sz="800" spc="0">
                <a:latin typeface="Arial Unicode MS"/>
                <a:cs typeface="Arial Unicode MS"/>
              </a:rPr>
              <a:t>П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109717" y="2475585"/>
            <a:ext cx="2181021" cy="284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953">
              <a:lnSpc>
                <a:spcPct val="144364"/>
              </a:lnSpc>
              <a:spcBef>
                <a:spcPts val="415"/>
              </a:spcBef>
            </a:pPr>
            <a:r>
              <a:rPr dirty="0" smtClean="0" sz="800" spc="0">
                <a:latin typeface="Arial Unicode MS"/>
                <a:cs typeface="Arial Unicode MS"/>
              </a:rPr>
              <a:t>еріодичні</a:t>
            </a:r>
            <a:r>
              <a:rPr dirty="0" smtClean="0" sz="800" spc="0">
                <a:latin typeface="Arial Unicode MS"/>
                <a:cs typeface="Arial Unicode MS"/>
              </a:rPr>
              <a:t>   </a:t>
            </a:r>
            <a:r>
              <a:rPr dirty="0" smtClean="0" sz="800" spc="100">
                <a:latin typeface="Arial Unicode MS"/>
                <a:cs typeface="Arial Unicode MS"/>
              </a:rPr>
              <a:t> </a:t>
            </a:r>
            <a:r>
              <a:rPr dirty="0" smtClean="0" sz="800" spc="0">
                <a:latin typeface="Arial Unicode MS"/>
                <a:cs typeface="Arial Unicode MS"/>
              </a:rPr>
              <a:t>щоденні</a:t>
            </a:r>
            <a:r>
              <a:rPr dirty="0" smtClean="0" sz="800" spc="0">
                <a:latin typeface="Arial Unicode MS"/>
                <a:cs typeface="Arial Unicode MS"/>
              </a:rPr>
              <a:t>   </a:t>
            </a:r>
            <a:r>
              <a:rPr dirty="0" smtClean="0" sz="800" spc="99">
                <a:latin typeface="Arial Unicode MS"/>
                <a:cs typeface="Arial Unicode MS"/>
              </a:rPr>
              <a:t> </a:t>
            </a:r>
            <a:r>
              <a:rPr dirty="0" smtClean="0" sz="800" spc="0">
                <a:latin typeface="Arial Unicode MS"/>
                <a:cs typeface="Arial Unicode MS"/>
              </a:rPr>
              <a:t>інтервали</a:t>
            </a:r>
            <a:r>
              <a:rPr dirty="0" smtClean="0" sz="800" spc="0">
                <a:latin typeface="Arial Unicode MS"/>
                <a:cs typeface="Arial Unicode MS"/>
              </a:rPr>
              <a:t>   </a:t>
            </a:r>
            <a:r>
              <a:rPr dirty="0" smtClean="0" sz="800" spc="100">
                <a:latin typeface="Arial Unicode MS"/>
                <a:cs typeface="Arial Unicode MS"/>
              </a:rPr>
              <a:t> </a:t>
            </a:r>
            <a:r>
              <a:rPr dirty="0" smtClean="0" sz="800" spc="0">
                <a:latin typeface="Arial Unicode MS"/>
                <a:cs typeface="Arial Unicode MS"/>
              </a:rPr>
              <a:t>перевірк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109717" y="2760217"/>
            <a:ext cx="391668" cy="179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824">
              <a:lnSpc>
                <a:spcPct val="144364"/>
              </a:lnSpc>
              <a:spcBef>
                <a:spcPts val="160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50</a:t>
            </a:r>
            <a:r>
              <a:rPr dirty="0" smtClean="0" sz="650" spc="12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год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5501386" y="2760217"/>
            <a:ext cx="399288" cy="179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632">
              <a:lnSpc>
                <a:spcPct val="144364"/>
              </a:lnSpc>
              <a:spcBef>
                <a:spcPts val="160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100</a:t>
            </a:r>
            <a:r>
              <a:rPr dirty="0" smtClean="0" sz="650" spc="15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год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900674" y="2760217"/>
            <a:ext cx="416385" cy="179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0425">
              <a:lnSpc>
                <a:spcPct val="144364"/>
              </a:lnSpc>
              <a:spcBef>
                <a:spcPts val="160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200</a:t>
            </a:r>
            <a:r>
              <a:rPr dirty="0" smtClean="0" sz="650" spc="15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год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6301486" y="2760217"/>
            <a:ext cx="422436" cy="179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6475">
              <a:lnSpc>
                <a:spcPct val="144364"/>
              </a:lnSpc>
              <a:spcBef>
                <a:spcPts val="160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500</a:t>
            </a:r>
            <a:r>
              <a:rPr dirty="0" smtClean="0" sz="650" spc="15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год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701027" y="2760217"/>
            <a:ext cx="501395" cy="507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923">
              <a:lnSpc>
                <a:spcPct val="144364"/>
              </a:lnSpc>
              <a:spcBef>
                <a:spcPts val="160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1500</a:t>
            </a:r>
            <a:r>
              <a:rPr dirty="0" smtClean="0" sz="650" spc="19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год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1029004" y="2940050"/>
            <a:ext cx="793953" cy="705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86868">
              <a:lnSpc>
                <a:spcPct val="144364"/>
              </a:lnSpc>
              <a:spcBef>
                <a:spcPts val="1348"/>
              </a:spcBef>
            </a:pPr>
            <a:r>
              <a:rPr dirty="0" smtClean="0" sz="850" spc="0">
                <a:latin typeface="Arial Unicode MS"/>
                <a:cs typeface="Arial Unicode MS"/>
              </a:rPr>
              <a:t>Паливо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1822958" y="2940050"/>
            <a:ext cx="2565527" cy="328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 marR="635320">
              <a:lnSpc>
                <a:spcPts val="1280"/>
              </a:lnSpc>
              <a:spcBef>
                <a:spcPts val="94"/>
              </a:spcBef>
            </a:pPr>
            <a:r>
              <a:rPr dirty="0" smtClean="0" sz="850" spc="0">
                <a:latin typeface="Arial Unicode MS"/>
                <a:cs typeface="Arial Unicode MS"/>
              </a:rPr>
              <a:t>Перевірте</a:t>
            </a:r>
            <a:r>
              <a:rPr dirty="0" smtClean="0" sz="850" spc="130">
                <a:latin typeface="Arial Unicode MS"/>
                <a:cs typeface="Arial Unicode MS"/>
              </a:rPr>
              <a:t> </a:t>
            </a:r>
            <a:r>
              <a:rPr dirty="0" smtClean="0" sz="850" spc="0">
                <a:latin typeface="Arial Unicode MS"/>
                <a:cs typeface="Arial Unicode MS"/>
              </a:rPr>
              <a:t>рівень</a:t>
            </a:r>
            <a:r>
              <a:rPr dirty="0" smtClean="0" sz="850" spc="84">
                <a:latin typeface="Arial Unicode MS"/>
                <a:cs typeface="Arial Unicode MS"/>
              </a:rPr>
              <a:t> </a:t>
            </a:r>
            <a:r>
              <a:rPr dirty="0" smtClean="0" sz="850" spc="0">
                <a:latin typeface="Arial Unicode MS"/>
                <a:cs typeface="Arial Unicode MS"/>
              </a:rPr>
              <a:t>палива</a:t>
            </a:r>
            <a:r>
              <a:rPr dirty="0" smtClean="0" sz="850" spc="94">
                <a:latin typeface="Arial Unicode MS"/>
                <a:cs typeface="Arial Unicode MS"/>
              </a:rPr>
              <a:t> </a:t>
            </a:r>
            <a:r>
              <a:rPr dirty="0" smtClean="0" sz="850" spc="0">
                <a:latin typeface="Arial Unicode MS"/>
                <a:cs typeface="Arial Unicode MS"/>
              </a:rPr>
              <a:t>в</a:t>
            </a:r>
            <a:r>
              <a:rPr dirty="0" smtClean="0" sz="850" spc="23">
                <a:latin typeface="Arial Unicode MS"/>
                <a:cs typeface="Arial Unicode MS"/>
              </a:rPr>
              <a:t> </a:t>
            </a:r>
            <a:r>
              <a:rPr dirty="0" smtClean="0" sz="850" spc="0">
                <a:latin typeface="Arial Unicode MS"/>
                <a:cs typeface="Arial Unicode MS"/>
              </a:rPr>
              <a:t>баку</a:t>
            </a:r>
            <a:r>
              <a:rPr dirty="0" smtClean="0" sz="850" spc="62">
                <a:latin typeface="Arial Unicode MS"/>
                <a:cs typeface="Arial Unicode MS"/>
              </a:rPr>
              <a:t> </a:t>
            </a:r>
            <a:r>
              <a:rPr dirty="0" smtClean="0" sz="850" spc="0">
                <a:latin typeface="Arial Unicode MS"/>
                <a:cs typeface="Arial Unicode MS"/>
              </a:rPr>
              <a:t>та</a:t>
            </a:r>
            <a:r>
              <a:rPr dirty="0" smtClean="0" sz="850" spc="0">
                <a:latin typeface="Arial Unicode MS"/>
                <a:cs typeface="Arial Unicode MS"/>
              </a:rPr>
              <a:t> </a:t>
            </a:r>
            <a:r>
              <a:rPr dirty="0" smtClean="0" sz="850" spc="0">
                <a:latin typeface="Arial Unicode MS"/>
                <a:cs typeface="Arial Unicode MS"/>
              </a:rPr>
              <a:t>долийте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388485" y="2940050"/>
            <a:ext cx="721232" cy="328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1" name="object 181"/>
          <p:cNvSpPr txBox="1"/>
          <p:nvPr/>
        </p:nvSpPr>
        <p:spPr>
          <a:xfrm>
            <a:off x="5109717" y="2940050"/>
            <a:ext cx="391668" cy="328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0" name="object 180"/>
          <p:cNvSpPr txBox="1"/>
          <p:nvPr/>
        </p:nvSpPr>
        <p:spPr>
          <a:xfrm>
            <a:off x="5501386" y="2940050"/>
            <a:ext cx="399288" cy="328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9" name="object 179"/>
          <p:cNvSpPr txBox="1"/>
          <p:nvPr/>
        </p:nvSpPr>
        <p:spPr>
          <a:xfrm>
            <a:off x="5900674" y="2940050"/>
            <a:ext cx="400812" cy="328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8" name="object 178"/>
          <p:cNvSpPr txBox="1"/>
          <p:nvPr/>
        </p:nvSpPr>
        <p:spPr>
          <a:xfrm>
            <a:off x="6301486" y="2940050"/>
            <a:ext cx="399541" cy="328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7" name="object 177"/>
          <p:cNvSpPr txBox="1"/>
          <p:nvPr/>
        </p:nvSpPr>
        <p:spPr>
          <a:xfrm>
            <a:off x="1822958" y="3268091"/>
            <a:ext cx="2565527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ts val="1255"/>
              </a:lnSpc>
              <a:spcBef>
                <a:spcPts val="62"/>
              </a:spcBef>
            </a:pPr>
            <a:r>
              <a:rPr dirty="0" smtClean="0" sz="850" spc="0">
                <a:latin typeface="Arial Unicode MS"/>
                <a:cs typeface="Arial Unicode MS"/>
              </a:rPr>
              <a:t>Витік</a:t>
            </a:r>
            <a:r>
              <a:rPr dirty="0" smtClean="0" sz="850" spc="69">
                <a:latin typeface="Arial Unicode MS"/>
                <a:cs typeface="Arial Unicode MS"/>
              </a:rPr>
              <a:t> </a:t>
            </a:r>
            <a:r>
              <a:rPr dirty="0" smtClean="0" sz="850" spc="0">
                <a:latin typeface="Arial Unicode MS"/>
                <a:cs typeface="Arial Unicode MS"/>
              </a:rPr>
              <a:t>палива</a:t>
            </a:r>
            <a:r>
              <a:rPr dirty="0" smtClean="0" sz="850" spc="94">
                <a:latin typeface="Arial Unicode MS"/>
                <a:cs typeface="Arial Unicode MS"/>
              </a:rPr>
              <a:t> </a:t>
            </a:r>
            <a:r>
              <a:rPr dirty="0" smtClean="0" sz="850" spc="0">
                <a:latin typeface="Arial Unicode MS"/>
                <a:cs typeface="Arial Unicode MS"/>
              </a:rPr>
              <a:t>з</a:t>
            </a:r>
            <a:r>
              <a:rPr dirty="0" smtClean="0" sz="850" spc="21">
                <a:latin typeface="Arial Unicode MS"/>
                <a:cs typeface="Arial Unicode MS"/>
              </a:rPr>
              <a:t> </a:t>
            </a:r>
            <a:r>
              <a:rPr dirty="0" smtClean="0" sz="850" spc="0">
                <a:latin typeface="Arial Unicode MS"/>
                <a:cs typeface="Arial Unicode MS"/>
              </a:rPr>
              <a:t>бака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388485" y="3268091"/>
            <a:ext cx="72123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5" name="object 175"/>
          <p:cNvSpPr txBox="1"/>
          <p:nvPr/>
        </p:nvSpPr>
        <p:spPr>
          <a:xfrm>
            <a:off x="5109717" y="3268091"/>
            <a:ext cx="39166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4" name="object 174"/>
          <p:cNvSpPr txBox="1"/>
          <p:nvPr/>
        </p:nvSpPr>
        <p:spPr>
          <a:xfrm>
            <a:off x="5501386" y="3268091"/>
            <a:ext cx="39928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3" name="object 173"/>
          <p:cNvSpPr txBox="1"/>
          <p:nvPr/>
        </p:nvSpPr>
        <p:spPr>
          <a:xfrm>
            <a:off x="5900674" y="3268091"/>
            <a:ext cx="40081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object 172"/>
          <p:cNvSpPr txBox="1"/>
          <p:nvPr/>
        </p:nvSpPr>
        <p:spPr>
          <a:xfrm>
            <a:off x="6301486" y="3268091"/>
            <a:ext cx="399541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1" name="object 171"/>
          <p:cNvSpPr txBox="1"/>
          <p:nvPr/>
        </p:nvSpPr>
        <p:spPr>
          <a:xfrm>
            <a:off x="6701027" y="3268091"/>
            <a:ext cx="501395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0" name="object 170"/>
          <p:cNvSpPr txBox="1"/>
          <p:nvPr/>
        </p:nvSpPr>
        <p:spPr>
          <a:xfrm>
            <a:off x="1822958" y="3457067"/>
            <a:ext cx="2565527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0141">
              <a:lnSpc>
                <a:spcPts val="1380"/>
              </a:lnSpc>
              <a:spcBef>
                <a:spcPts val="69"/>
              </a:spcBef>
            </a:pPr>
            <a:r>
              <a:rPr dirty="0" smtClean="0" baseline="-2263" sz="1275" spc="0">
                <a:latin typeface="Arial Unicode MS"/>
                <a:cs typeface="Arial Unicode MS"/>
              </a:rPr>
              <a:t>Заміна</a:t>
            </a:r>
            <a:r>
              <a:rPr dirty="0" smtClean="0" baseline="-2263" sz="1275" spc="90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паливного</a:t>
            </a:r>
            <a:r>
              <a:rPr dirty="0" smtClean="0" baseline="-2263" sz="1275" spc="132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фільтра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388485" y="3457067"/>
            <a:ext cx="72123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8" name="object 168"/>
          <p:cNvSpPr txBox="1"/>
          <p:nvPr/>
        </p:nvSpPr>
        <p:spPr>
          <a:xfrm>
            <a:off x="5109717" y="3457067"/>
            <a:ext cx="39166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7" name="object 167"/>
          <p:cNvSpPr txBox="1"/>
          <p:nvPr/>
        </p:nvSpPr>
        <p:spPr>
          <a:xfrm>
            <a:off x="5501386" y="3457067"/>
            <a:ext cx="39928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6" name="object 166"/>
          <p:cNvSpPr txBox="1"/>
          <p:nvPr/>
        </p:nvSpPr>
        <p:spPr>
          <a:xfrm>
            <a:off x="5900674" y="3457067"/>
            <a:ext cx="40081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5" name="object 165"/>
          <p:cNvSpPr txBox="1"/>
          <p:nvPr/>
        </p:nvSpPr>
        <p:spPr>
          <a:xfrm>
            <a:off x="6301486" y="3457067"/>
            <a:ext cx="399541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4" name="object 164"/>
          <p:cNvSpPr txBox="1"/>
          <p:nvPr/>
        </p:nvSpPr>
        <p:spPr>
          <a:xfrm>
            <a:off x="6701027" y="3457067"/>
            <a:ext cx="501395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3" name="object 163"/>
          <p:cNvSpPr txBox="1"/>
          <p:nvPr/>
        </p:nvSpPr>
        <p:spPr>
          <a:xfrm>
            <a:off x="1029004" y="3646042"/>
            <a:ext cx="793953" cy="851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1"/>
              </a:spcBef>
            </a:pPr>
            <a:endParaRPr sz="700"/>
          </a:p>
          <a:p>
            <a:pPr marL="278279">
              <a:lnSpc>
                <a:spcPct val="144364"/>
              </a:lnSpc>
              <a:spcBef>
                <a:spcPts val="2000"/>
              </a:spcBef>
            </a:pPr>
            <a:r>
              <a:rPr dirty="0" smtClean="0" sz="700" spc="0">
                <a:latin typeface="Arial Unicode MS"/>
                <a:cs typeface="Arial Unicode MS"/>
              </a:rPr>
              <a:t>Мастило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1822958" y="3646042"/>
            <a:ext cx="2565527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ct val="144364"/>
              </a:lnSpc>
              <a:spcBef>
                <a:spcPts val="200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Рівень</a:t>
            </a:r>
            <a:r>
              <a:rPr dirty="0" smtClean="0" sz="650" spc="24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масла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388485" y="3646042"/>
            <a:ext cx="72123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0" name="object 160"/>
          <p:cNvSpPr txBox="1"/>
          <p:nvPr/>
        </p:nvSpPr>
        <p:spPr>
          <a:xfrm>
            <a:off x="5109717" y="3646042"/>
            <a:ext cx="39166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9" name="object 159"/>
          <p:cNvSpPr txBox="1"/>
          <p:nvPr/>
        </p:nvSpPr>
        <p:spPr>
          <a:xfrm>
            <a:off x="5501386" y="3646042"/>
            <a:ext cx="39928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8" name="object 158"/>
          <p:cNvSpPr txBox="1"/>
          <p:nvPr/>
        </p:nvSpPr>
        <p:spPr>
          <a:xfrm>
            <a:off x="5900674" y="3646042"/>
            <a:ext cx="40081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7" name="object 157"/>
          <p:cNvSpPr txBox="1"/>
          <p:nvPr/>
        </p:nvSpPr>
        <p:spPr>
          <a:xfrm>
            <a:off x="6301486" y="3646042"/>
            <a:ext cx="399541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6" name="object 156"/>
          <p:cNvSpPr txBox="1"/>
          <p:nvPr/>
        </p:nvSpPr>
        <p:spPr>
          <a:xfrm>
            <a:off x="6701027" y="3646042"/>
            <a:ext cx="501395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5" name="object 155"/>
          <p:cNvSpPr txBox="1"/>
          <p:nvPr/>
        </p:nvSpPr>
        <p:spPr>
          <a:xfrm>
            <a:off x="1822958" y="3835018"/>
            <a:ext cx="2565527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ct val="144364"/>
              </a:lnSpc>
              <a:spcBef>
                <a:spcPts val="55"/>
              </a:spcBef>
            </a:pPr>
            <a:r>
              <a:rPr dirty="0" smtClean="0" sz="750" spc="0">
                <a:latin typeface="Arial Unicode MS"/>
                <a:cs typeface="Arial Unicode MS"/>
              </a:rPr>
              <a:t>Витоки</a:t>
            </a:r>
            <a:r>
              <a:rPr dirty="0" smtClean="0" sz="750" spc="53">
                <a:latin typeface="Arial Unicode MS"/>
                <a:cs typeface="Arial Unicode MS"/>
              </a:rPr>
              <a:t> </a:t>
            </a:r>
            <a:r>
              <a:rPr dirty="0" smtClean="0" sz="750" spc="0">
                <a:latin typeface="Arial Unicode MS"/>
                <a:cs typeface="Arial Unicode MS"/>
              </a:rPr>
              <a:t>масла</a:t>
            </a:r>
            <a:endParaRPr sz="750">
              <a:latin typeface="Arial Unicode MS"/>
              <a:cs typeface="Arial Unicode MS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388485" y="3835018"/>
            <a:ext cx="721232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3" name="object 153"/>
          <p:cNvSpPr txBox="1"/>
          <p:nvPr/>
        </p:nvSpPr>
        <p:spPr>
          <a:xfrm>
            <a:off x="5109717" y="3835018"/>
            <a:ext cx="391668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2" name="object 152"/>
          <p:cNvSpPr txBox="1"/>
          <p:nvPr/>
        </p:nvSpPr>
        <p:spPr>
          <a:xfrm>
            <a:off x="5501386" y="3835018"/>
            <a:ext cx="399288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1" name="object 151"/>
          <p:cNvSpPr txBox="1"/>
          <p:nvPr/>
        </p:nvSpPr>
        <p:spPr>
          <a:xfrm>
            <a:off x="5900674" y="3835018"/>
            <a:ext cx="400812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0" name="object 150"/>
          <p:cNvSpPr txBox="1"/>
          <p:nvPr/>
        </p:nvSpPr>
        <p:spPr>
          <a:xfrm>
            <a:off x="6301486" y="3835018"/>
            <a:ext cx="399541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9" name="object 149"/>
          <p:cNvSpPr txBox="1"/>
          <p:nvPr/>
        </p:nvSpPr>
        <p:spPr>
          <a:xfrm>
            <a:off x="6701027" y="3835018"/>
            <a:ext cx="501395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8" name="object 148"/>
          <p:cNvSpPr txBox="1"/>
          <p:nvPr/>
        </p:nvSpPr>
        <p:spPr>
          <a:xfrm>
            <a:off x="1822958" y="4025518"/>
            <a:ext cx="2565527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ct val="144364"/>
              </a:lnSpc>
              <a:spcBef>
                <a:spcPts val="309"/>
              </a:spcBef>
            </a:pPr>
            <a:r>
              <a:rPr dirty="0" smtClean="0" sz="700" spc="0">
                <a:latin typeface="Arial Unicode MS"/>
                <a:cs typeface="Arial Unicode MS"/>
              </a:rPr>
              <a:t>Заміна</a:t>
            </a:r>
            <a:r>
              <a:rPr dirty="0" smtClean="0" sz="700" spc="71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масла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388485" y="4025518"/>
            <a:ext cx="721232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6" name="object 146"/>
          <p:cNvSpPr txBox="1"/>
          <p:nvPr/>
        </p:nvSpPr>
        <p:spPr>
          <a:xfrm>
            <a:off x="5109717" y="4025518"/>
            <a:ext cx="391668" cy="47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5" name="object 145"/>
          <p:cNvSpPr txBox="1"/>
          <p:nvPr/>
        </p:nvSpPr>
        <p:spPr>
          <a:xfrm>
            <a:off x="5501386" y="4025518"/>
            <a:ext cx="399288" cy="47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4" name="object 144"/>
          <p:cNvSpPr txBox="1"/>
          <p:nvPr/>
        </p:nvSpPr>
        <p:spPr>
          <a:xfrm>
            <a:off x="5900674" y="4025518"/>
            <a:ext cx="400812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3" name="object 143"/>
          <p:cNvSpPr txBox="1"/>
          <p:nvPr/>
        </p:nvSpPr>
        <p:spPr>
          <a:xfrm>
            <a:off x="6301486" y="4025518"/>
            <a:ext cx="399541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2" name="object 142"/>
          <p:cNvSpPr txBox="1"/>
          <p:nvPr/>
        </p:nvSpPr>
        <p:spPr>
          <a:xfrm>
            <a:off x="6701027" y="4025518"/>
            <a:ext cx="501395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1822958" y="4263262"/>
            <a:ext cx="2565527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ct val="144364"/>
              </a:lnSpc>
              <a:spcBef>
                <a:spcPts val="309"/>
              </a:spcBef>
            </a:pPr>
            <a:r>
              <a:rPr dirty="0" smtClean="0" sz="700" spc="0">
                <a:latin typeface="Arial Unicode MS"/>
                <a:cs typeface="Arial Unicode MS"/>
              </a:rPr>
              <a:t>Заміна</a:t>
            </a:r>
            <a:r>
              <a:rPr dirty="0" smtClean="0" sz="700" spc="98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фільтра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388485" y="4263262"/>
            <a:ext cx="721232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5900674" y="4263262"/>
            <a:ext cx="400812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8" name="object 138"/>
          <p:cNvSpPr txBox="1"/>
          <p:nvPr/>
        </p:nvSpPr>
        <p:spPr>
          <a:xfrm>
            <a:off x="6301486" y="4263262"/>
            <a:ext cx="399541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7" name="object 137"/>
          <p:cNvSpPr txBox="1"/>
          <p:nvPr/>
        </p:nvSpPr>
        <p:spPr>
          <a:xfrm>
            <a:off x="6701027" y="4263262"/>
            <a:ext cx="501395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6" name="object 136"/>
          <p:cNvSpPr txBox="1"/>
          <p:nvPr/>
        </p:nvSpPr>
        <p:spPr>
          <a:xfrm>
            <a:off x="1029004" y="4497959"/>
            <a:ext cx="793953" cy="10350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1445" marR="3210">
              <a:lnSpc>
                <a:spcPts val="1472"/>
              </a:lnSpc>
              <a:spcBef>
                <a:spcPts val="2379"/>
              </a:spcBef>
            </a:pPr>
            <a:r>
              <a:rPr dirty="0" smtClean="0" sz="850" spc="0">
                <a:latin typeface="Arial Unicode MS"/>
                <a:cs typeface="Arial Unicode MS"/>
              </a:rPr>
              <a:t>Охолоджуюча</a:t>
            </a:r>
            <a:r>
              <a:rPr dirty="0" smtClean="0" sz="850" spc="0">
                <a:latin typeface="Arial Unicode MS"/>
                <a:cs typeface="Arial Unicode MS"/>
              </a:rPr>
              <a:t> </a:t>
            </a:r>
            <a:endParaRPr sz="850">
              <a:latin typeface="Arial Unicode MS"/>
              <a:cs typeface="Arial Unicode MS"/>
            </a:endParaRPr>
          </a:p>
          <a:p>
            <a:pPr marL="31445" marR="3210">
              <a:lnSpc>
                <a:spcPts val="1472"/>
              </a:lnSpc>
            </a:pPr>
            <a:r>
              <a:rPr dirty="0" smtClean="0" sz="850" spc="0">
                <a:latin typeface="Arial Unicode MS"/>
                <a:cs typeface="Arial Unicode MS"/>
              </a:rPr>
              <a:t>р</a:t>
            </a:r>
            <a:r>
              <a:rPr dirty="0" smtClean="0" sz="850" spc="0">
                <a:latin typeface="Arial Unicode MS"/>
                <a:cs typeface="Arial Unicode MS"/>
              </a:rPr>
              <a:t>ідина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822958" y="4497959"/>
            <a:ext cx="2565527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ts val="1300"/>
              </a:lnSpc>
              <a:spcBef>
                <a:spcPts val="65"/>
              </a:spcBef>
            </a:pPr>
            <a:r>
              <a:rPr dirty="0" smtClean="0" baseline="-2263" sz="1275" spc="0">
                <a:latin typeface="Arial Unicode MS"/>
                <a:cs typeface="Arial Unicode MS"/>
              </a:rPr>
              <a:t>Перевірка</a:t>
            </a:r>
            <a:r>
              <a:rPr dirty="0" smtClean="0" baseline="-2263" sz="1275" spc="84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та</a:t>
            </a:r>
            <a:r>
              <a:rPr dirty="0" smtClean="0" baseline="-2263" sz="1275" spc="22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поповнення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388485" y="4497959"/>
            <a:ext cx="721232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3" name="object 133"/>
          <p:cNvSpPr txBox="1"/>
          <p:nvPr/>
        </p:nvSpPr>
        <p:spPr>
          <a:xfrm>
            <a:off x="5109717" y="4497959"/>
            <a:ext cx="391668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5501386" y="4497959"/>
            <a:ext cx="399288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1" name="object 131"/>
          <p:cNvSpPr txBox="1"/>
          <p:nvPr/>
        </p:nvSpPr>
        <p:spPr>
          <a:xfrm>
            <a:off x="5900674" y="4497959"/>
            <a:ext cx="400812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0" name="object 130"/>
          <p:cNvSpPr txBox="1"/>
          <p:nvPr/>
        </p:nvSpPr>
        <p:spPr>
          <a:xfrm>
            <a:off x="6301486" y="4497959"/>
            <a:ext cx="399541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6701027" y="4497959"/>
            <a:ext cx="501395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8" name="object 128"/>
          <p:cNvSpPr txBox="1"/>
          <p:nvPr/>
        </p:nvSpPr>
        <p:spPr>
          <a:xfrm>
            <a:off x="1822958" y="4825618"/>
            <a:ext cx="2565527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ct val="144364"/>
              </a:lnSpc>
              <a:spcBef>
                <a:spcPts val="130"/>
              </a:spcBef>
            </a:pPr>
            <a:r>
              <a:rPr dirty="0" smtClean="0" sz="700" spc="0">
                <a:latin typeface="Arial Unicode MS"/>
                <a:cs typeface="Arial Unicode MS"/>
              </a:rPr>
              <a:t>Очищення</a:t>
            </a:r>
            <a:r>
              <a:rPr dirty="0" smtClean="0" sz="700" spc="-68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лопаток</a:t>
            </a:r>
            <a:r>
              <a:rPr dirty="0" smtClean="0" sz="700" spc="-51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радіатора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388485" y="4825618"/>
            <a:ext cx="721232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6" name="object 126"/>
          <p:cNvSpPr txBox="1"/>
          <p:nvPr/>
        </p:nvSpPr>
        <p:spPr>
          <a:xfrm>
            <a:off x="5109717" y="4825618"/>
            <a:ext cx="391668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5501386" y="4825618"/>
            <a:ext cx="399288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5900674" y="4825618"/>
            <a:ext cx="400812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6301486" y="4825618"/>
            <a:ext cx="399541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6701027" y="4825618"/>
            <a:ext cx="501395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1822958" y="5016118"/>
            <a:ext cx="2565527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0141">
              <a:lnSpc>
                <a:spcPts val="1370"/>
              </a:lnSpc>
              <a:spcBef>
                <a:spcPts val="68"/>
              </a:spcBef>
            </a:pPr>
            <a:r>
              <a:rPr dirty="0" smtClean="0" baseline="-2263" sz="1275" spc="0">
                <a:latin typeface="Arial Unicode MS"/>
                <a:cs typeface="Arial Unicode MS"/>
              </a:rPr>
              <a:t>Заміна</a:t>
            </a:r>
            <a:r>
              <a:rPr dirty="0" smtClean="0" baseline="-2263" sz="1275" spc="90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охол.</a:t>
            </a:r>
            <a:r>
              <a:rPr dirty="0" smtClean="0" baseline="-2263" sz="1275" spc="72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рідини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388485" y="5016118"/>
            <a:ext cx="72123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9" name="object 119"/>
          <p:cNvSpPr txBox="1"/>
          <p:nvPr/>
        </p:nvSpPr>
        <p:spPr>
          <a:xfrm>
            <a:off x="5109717" y="5016118"/>
            <a:ext cx="39166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5501386" y="5016118"/>
            <a:ext cx="39928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5900674" y="5016118"/>
            <a:ext cx="40081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6301486" y="5016118"/>
            <a:ext cx="399541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6701027" y="5016118"/>
            <a:ext cx="501395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1822958" y="5205094"/>
            <a:ext cx="2565527" cy="327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 marR="289317">
              <a:lnSpc>
                <a:spcPts val="1126"/>
              </a:lnSpc>
              <a:spcBef>
                <a:spcPts val="105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Промивання</a:t>
            </a:r>
            <a:r>
              <a:rPr dirty="0" smtClean="0" sz="650" spc="42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та</a:t>
            </a:r>
            <a:r>
              <a:rPr dirty="0" smtClean="0" sz="650" spc="11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обслуговування</a:t>
            </a:r>
            <a:r>
              <a:rPr dirty="0" smtClean="0" sz="650" spc="53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контуру</a:t>
            </a:r>
            <a:r>
              <a:rPr dirty="0" smtClean="0" sz="650" spc="28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охолоджуючої</a:t>
            </a:r>
            <a:r>
              <a:rPr dirty="0" smtClean="0" sz="650" spc="0">
                <a:latin typeface="Arial Unicode MS"/>
                <a:cs typeface="Arial Unicode MS"/>
              </a:rPr>
              <a:t> </a:t>
            </a:r>
            <a:endParaRPr sz="650">
              <a:latin typeface="Arial Unicode MS"/>
              <a:cs typeface="Arial Unicode MS"/>
            </a:endParaRPr>
          </a:p>
          <a:p>
            <a:pPr marL="117347" marR="289317">
              <a:lnSpc>
                <a:spcPts val="1126"/>
              </a:lnSpc>
              <a:spcBef>
                <a:spcPts val="133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рідини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388485" y="5205094"/>
            <a:ext cx="721232" cy="327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2" name="object 112"/>
          <p:cNvSpPr txBox="1"/>
          <p:nvPr/>
        </p:nvSpPr>
        <p:spPr>
          <a:xfrm>
            <a:off x="5109717" y="5205094"/>
            <a:ext cx="391668" cy="327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5501386" y="5205094"/>
            <a:ext cx="399288" cy="327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0" name="object 110"/>
          <p:cNvSpPr txBox="1"/>
          <p:nvPr/>
        </p:nvSpPr>
        <p:spPr>
          <a:xfrm>
            <a:off x="5900674" y="5205094"/>
            <a:ext cx="400812" cy="327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6301486" y="5205094"/>
            <a:ext cx="399541" cy="327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6701027" y="5205094"/>
            <a:ext cx="501395" cy="327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1029004" y="5533008"/>
            <a:ext cx="793953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ts val="1285"/>
              </a:lnSpc>
              <a:spcBef>
                <a:spcPts val="64"/>
              </a:spcBef>
            </a:pPr>
            <a:r>
              <a:rPr dirty="0" smtClean="0" baseline="-2263" sz="1275" spc="0">
                <a:latin typeface="Arial Unicode MS"/>
                <a:cs typeface="Arial Unicode MS"/>
              </a:rPr>
              <a:t>Шланги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822958" y="5533008"/>
            <a:ext cx="2565527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 marR="930761">
              <a:lnSpc>
                <a:spcPct val="149994"/>
              </a:lnSpc>
              <a:spcBef>
                <a:spcPts val="30"/>
              </a:spcBef>
            </a:pPr>
            <a:r>
              <a:rPr dirty="0" smtClean="0" sz="700" spc="0">
                <a:latin typeface="Arial Unicode MS"/>
                <a:cs typeface="Arial Unicode MS"/>
              </a:rPr>
              <a:t>Заміна</a:t>
            </a:r>
            <a:r>
              <a:rPr dirty="0" smtClean="0" sz="700" spc="-22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паливного</a:t>
            </a:r>
            <a:r>
              <a:rPr dirty="0" smtClean="0" sz="700" spc="-33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шланга</a:t>
            </a:r>
            <a:r>
              <a:rPr dirty="0" smtClean="0" sz="700" spc="-23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та</a:t>
            </a:r>
            <a:r>
              <a:rPr dirty="0" smtClean="0" sz="700" spc="-7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шланга</a:t>
            </a:r>
            <a:r>
              <a:rPr dirty="0" smtClean="0" sz="700" spc="0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охолоджуючої</a:t>
            </a:r>
            <a:r>
              <a:rPr dirty="0" smtClean="0" sz="700" spc="-46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рідини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388485" y="5533008"/>
            <a:ext cx="721232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5109717" y="5533008"/>
            <a:ext cx="391668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5501386" y="5533008"/>
            <a:ext cx="399288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5900674" y="5533008"/>
            <a:ext cx="400812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6301486" y="5533008"/>
            <a:ext cx="399541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6701027" y="5533008"/>
            <a:ext cx="501395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1029004" y="5860668"/>
            <a:ext cx="793953" cy="655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3547" marR="205922" algn="ctr">
              <a:lnSpc>
                <a:spcPts val="1270"/>
              </a:lnSpc>
              <a:spcBef>
                <a:spcPts val="63"/>
              </a:spcBef>
            </a:pPr>
            <a:r>
              <a:rPr dirty="0" smtClean="0" sz="850" spc="0">
                <a:latin typeface="Arial Unicode MS"/>
                <a:cs typeface="Arial Unicode MS"/>
              </a:rPr>
              <a:t>Ремінь</a:t>
            </a:r>
            <a:endParaRPr sz="850">
              <a:latin typeface="Arial Unicode MS"/>
              <a:cs typeface="Arial Unicode MS"/>
            </a:endParaRPr>
          </a:p>
          <a:p>
            <a:pPr marL="95221" marR="159241" algn="ctr">
              <a:lnSpc>
                <a:spcPct val="144364"/>
              </a:lnSpc>
              <a:spcBef>
                <a:spcPts val="31"/>
              </a:spcBef>
            </a:pPr>
            <a:r>
              <a:rPr dirty="0" smtClean="0" sz="650" spc="0" u="sng">
                <a:latin typeface="Arial Unicode MS"/>
                <a:cs typeface="Arial Unicode MS"/>
              </a:rPr>
              <a:t>вен</a:t>
            </a:r>
            <a:r>
              <a:rPr dirty="0" smtClean="0" sz="650" spc="0" u="sng">
                <a:latin typeface="Arial Unicode MS"/>
                <a:cs typeface="Arial Unicode MS"/>
              </a:rPr>
              <a:t>тилятор</a:t>
            </a:r>
            <a:r>
              <a:rPr dirty="0" smtClean="0" sz="650" spc="0">
                <a:latin typeface="Arial Unicode MS"/>
                <a:cs typeface="Arial Unicode MS"/>
              </a:rPr>
              <a:t>а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822958" y="5860668"/>
            <a:ext cx="2565527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 marL="117347">
              <a:lnSpc>
                <a:spcPct val="144364"/>
              </a:lnSpc>
            </a:pPr>
            <a:r>
              <a:rPr dirty="0" smtClean="0" sz="750" spc="0">
                <a:latin typeface="Arial Unicode MS"/>
                <a:cs typeface="Arial Unicode MS"/>
              </a:rPr>
              <a:t>Регулювання</a:t>
            </a:r>
            <a:r>
              <a:rPr dirty="0" smtClean="0" sz="750" spc="97">
                <a:latin typeface="Arial Unicode MS"/>
                <a:cs typeface="Arial Unicode MS"/>
              </a:rPr>
              <a:t> </a:t>
            </a:r>
            <a:r>
              <a:rPr dirty="0" smtClean="0" sz="750" spc="0">
                <a:latin typeface="Arial Unicode MS"/>
                <a:cs typeface="Arial Unicode MS"/>
              </a:rPr>
              <a:t>ременя</a:t>
            </a:r>
            <a:r>
              <a:rPr dirty="0" smtClean="0" sz="750" spc="56">
                <a:latin typeface="Arial Unicode MS"/>
                <a:cs typeface="Arial Unicode MS"/>
              </a:rPr>
              <a:t> </a:t>
            </a:r>
            <a:r>
              <a:rPr dirty="0" smtClean="0" sz="750" spc="0">
                <a:latin typeface="Arial Unicode MS"/>
                <a:cs typeface="Arial Unicode MS"/>
              </a:rPr>
              <a:t>вентилятора</a:t>
            </a:r>
            <a:endParaRPr sz="750">
              <a:latin typeface="Arial Unicode MS"/>
              <a:cs typeface="Arial Unicode MS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388485" y="5860668"/>
            <a:ext cx="721232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5109717" y="5860668"/>
            <a:ext cx="391668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5501386" y="5860668"/>
            <a:ext cx="399288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5900674" y="5860668"/>
            <a:ext cx="400812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6301486" y="5860668"/>
            <a:ext cx="399541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6701027" y="5860668"/>
            <a:ext cx="501395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1822958" y="6188329"/>
            <a:ext cx="2565527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2"/>
              </a:spcBef>
            </a:pPr>
            <a:endParaRPr sz="700"/>
          </a:p>
          <a:p>
            <a:pPr marL="117347">
              <a:lnSpc>
                <a:spcPct val="144364"/>
              </a:lnSpc>
            </a:pPr>
            <a:r>
              <a:rPr dirty="0" smtClean="0" sz="650" spc="0">
                <a:latin typeface="Arial Unicode MS"/>
                <a:cs typeface="Arial Unicode MS"/>
              </a:rPr>
              <a:t>Перевірка</a:t>
            </a:r>
            <a:r>
              <a:rPr dirty="0" smtClean="0" sz="650" spc="65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працездатності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388485" y="6188329"/>
            <a:ext cx="721232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1">
              <a:lnSpc>
                <a:spcPct val="144364"/>
              </a:lnSpc>
              <a:spcBef>
                <a:spcPts val="450"/>
              </a:spcBef>
            </a:pPr>
            <a:r>
              <a:rPr dirty="0" smtClean="0" sz="850" spc="0">
                <a:latin typeface="Arial Unicode MS"/>
                <a:cs typeface="Arial Unicode MS"/>
              </a:rPr>
              <a:t>.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109717" y="6188329"/>
            <a:ext cx="391668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5501386" y="6188329"/>
            <a:ext cx="399288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5900674" y="6188329"/>
            <a:ext cx="400812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6301486" y="6188329"/>
            <a:ext cx="399541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6701027" y="6188329"/>
            <a:ext cx="501395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1029004" y="6515989"/>
            <a:ext cx="793953" cy="1033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545" marR="177831">
              <a:lnSpc>
                <a:spcPts val="1126"/>
              </a:lnSpc>
              <a:spcBef>
                <a:spcPts val="405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Повітряна</a:t>
            </a:r>
            <a:r>
              <a:rPr dirty="0" smtClean="0" sz="650" spc="0">
                <a:latin typeface="Arial Unicode MS"/>
                <a:cs typeface="Arial Unicode MS"/>
              </a:rPr>
              <a:t> </a:t>
            </a:r>
            <a:endParaRPr sz="650">
              <a:latin typeface="Arial Unicode MS"/>
              <a:cs typeface="Arial Unicode MS"/>
            </a:endParaRPr>
          </a:p>
          <a:p>
            <a:pPr marL="196545" marR="177831">
              <a:lnSpc>
                <a:spcPts val="1126"/>
              </a:lnSpc>
            </a:pPr>
            <a:r>
              <a:rPr dirty="0" smtClean="0" sz="650" spc="0">
                <a:latin typeface="Arial Unicode MS"/>
                <a:cs typeface="Arial Unicode MS"/>
              </a:rPr>
              <a:t>с</a:t>
            </a:r>
            <a:r>
              <a:rPr dirty="0" smtClean="0" sz="650" spc="0">
                <a:latin typeface="Arial Unicode MS"/>
                <a:cs typeface="Arial Unicode MS"/>
              </a:rPr>
              <a:t>истема</a:t>
            </a:r>
            <a:endParaRPr sz="650">
              <a:latin typeface="Arial Unicode MS"/>
              <a:cs typeface="Arial Unicode MS"/>
            </a:endParaRPr>
          </a:p>
          <a:p>
            <a:pPr marL="141608">
              <a:lnSpc>
                <a:spcPct val="144364"/>
              </a:lnSpc>
              <a:spcBef>
                <a:spcPts val="2985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Акумул.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822958" y="6515989"/>
            <a:ext cx="2565527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2"/>
              </a:spcBef>
            </a:pPr>
            <a:endParaRPr sz="700"/>
          </a:p>
          <a:p>
            <a:pPr marL="117347">
              <a:lnSpc>
                <a:spcPct val="144364"/>
              </a:lnSpc>
            </a:pPr>
            <a:r>
              <a:rPr dirty="0" smtClean="0" sz="650" spc="0">
                <a:latin typeface="Arial Unicode MS"/>
                <a:cs typeface="Arial Unicode MS"/>
              </a:rPr>
              <a:t>Очищення</a:t>
            </a:r>
            <a:r>
              <a:rPr dirty="0" smtClean="0" sz="650" spc="100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або</a:t>
            </a:r>
            <a:r>
              <a:rPr dirty="0" smtClean="0" sz="650" spc="26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заміна</a:t>
            </a:r>
            <a:r>
              <a:rPr dirty="0" smtClean="0" sz="650" spc="44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повітряного</a:t>
            </a:r>
            <a:r>
              <a:rPr dirty="0" smtClean="0" sz="650" spc="111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фільтра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388485" y="6515989"/>
            <a:ext cx="721232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5109717" y="6515989"/>
            <a:ext cx="391668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5501386" y="6515989"/>
            <a:ext cx="399288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7"/>
              </a:spcBef>
            </a:pPr>
            <a:endParaRPr sz="550"/>
          </a:p>
          <a:p>
            <a:pPr marL="24384">
              <a:lnSpc>
                <a:spcPct val="144364"/>
              </a:lnSpc>
              <a:spcBef>
                <a:spcPts val="1000"/>
              </a:spcBef>
            </a:pPr>
            <a:r>
              <a:rPr dirty="0" smtClean="0" sz="400" spc="0">
                <a:latin typeface="Arial Unicode MS"/>
                <a:cs typeface="Arial Unicode MS"/>
              </a:rPr>
              <a:t>прибирання</a:t>
            </a:r>
            <a:endParaRPr sz="400">
              <a:latin typeface="Arial Unicode MS"/>
              <a:cs typeface="Arial Unicode MS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900674" y="6515989"/>
            <a:ext cx="400812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6301486" y="6515989"/>
            <a:ext cx="399541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6701027" y="6515989"/>
            <a:ext cx="501395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1822958" y="6843649"/>
            <a:ext cx="2565527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ct val="144364"/>
              </a:lnSpc>
              <a:spcBef>
                <a:spcPts val="190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Перевірка</a:t>
            </a:r>
            <a:r>
              <a:rPr dirty="0" smtClean="0" sz="650" spc="35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спрацьовування</a:t>
            </a:r>
            <a:r>
              <a:rPr dirty="0" smtClean="0" sz="650" spc="54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сигналізації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88485" y="6843649"/>
            <a:ext cx="72123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5109717" y="6843649"/>
            <a:ext cx="39166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5501386" y="6843649"/>
            <a:ext cx="39928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5900674" y="6843649"/>
            <a:ext cx="40081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6301486" y="6843649"/>
            <a:ext cx="399541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6701027" y="6843649"/>
            <a:ext cx="501395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822958" y="7032625"/>
            <a:ext cx="2565527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ts val="1370"/>
              </a:lnSpc>
              <a:spcBef>
                <a:spcPts val="68"/>
              </a:spcBef>
            </a:pPr>
            <a:r>
              <a:rPr dirty="0" smtClean="0" baseline="-2263" sz="1275" spc="0">
                <a:latin typeface="Arial Unicode MS"/>
                <a:cs typeface="Arial Unicode MS"/>
              </a:rPr>
              <a:t>Перевірка</a:t>
            </a:r>
            <a:r>
              <a:rPr dirty="0" smtClean="0" baseline="-2263" sz="1275" spc="84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електромонтажу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88485" y="7032625"/>
            <a:ext cx="72123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5109717" y="7032625"/>
            <a:ext cx="39166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5501386" y="7032625"/>
            <a:ext cx="39928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5900674" y="7032625"/>
            <a:ext cx="40081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6301486" y="7032625"/>
            <a:ext cx="399541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6701027" y="7032625"/>
            <a:ext cx="501395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1822958" y="7221601"/>
            <a:ext cx="2565527" cy="328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ct val="144364"/>
              </a:lnSpc>
              <a:spcBef>
                <a:spcPts val="30"/>
              </a:spcBef>
            </a:pPr>
            <a:r>
              <a:rPr dirty="0" smtClean="0" sz="700" spc="0">
                <a:latin typeface="Arial Unicode MS"/>
                <a:cs typeface="Arial Unicode MS"/>
              </a:rPr>
              <a:t>Перевірка</a:t>
            </a:r>
            <a:r>
              <a:rPr dirty="0" smtClean="0" sz="700" spc="37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електроліту</a:t>
            </a:r>
            <a:r>
              <a:rPr dirty="0" smtClean="0" sz="700" spc="42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та</a:t>
            </a:r>
            <a:r>
              <a:rPr dirty="0" smtClean="0" sz="700" spc="12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зарядка</a:t>
            </a:r>
            <a:r>
              <a:rPr dirty="0" smtClean="0" sz="700" spc="30">
                <a:latin typeface="Arial Unicode MS"/>
                <a:cs typeface="Arial Unicode MS"/>
              </a:rPr>
              <a:t> </a:t>
            </a:r>
            <a:r>
              <a:rPr dirty="0" smtClean="0" sz="700" spc="0">
                <a:latin typeface="Arial Unicode MS"/>
                <a:cs typeface="Arial Unicode MS"/>
              </a:rPr>
              <a:t>акумулятора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388485" y="7221601"/>
            <a:ext cx="721232" cy="328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109717" y="7221601"/>
            <a:ext cx="391668" cy="328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5501386" y="7221601"/>
            <a:ext cx="399288" cy="328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5900674" y="7221601"/>
            <a:ext cx="400812" cy="328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6301486" y="7221601"/>
            <a:ext cx="399541" cy="328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6701027" y="7221601"/>
            <a:ext cx="501395" cy="328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1029004" y="7549642"/>
            <a:ext cx="793953" cy="844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26491">
              <a:lnSpc>
                <a:spcPct val="144364"/>
              </a:lnSpc>
              <a:spcBef>
                <a:spcPts val="1477"/>
              </a:spcBef>
            </a:pPr>
            <a:r>
              <a:rPr dirty="0" smtClean="0" sz="850" spc="0">
                <a:latin typeface="Arial Unicode MS"/>
                <a:cs typeface="Arial Unicode MS"/>
              </a:rPr>
              <a:t>Циліндр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22958" y="7549642"/>
            <a:ext cx="2565527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 marR="723888">
              <a:lnSpc>
                <a:spcPts val="1270"/>
              </a:lnSpc>
              <a:spcBef>
                <a:spcPts val="103"/>
              </a:spcBef>
            </a:pPr>
            <a:r>
              <a:rPr dirty="0" smtClean="0" sz="750" spc="0">
                <a:latin typeface="Arial Unicode MS"/>
                <a:cs typeface="Arial Unicode MS"/>
              </a:rPr>
              <a:t>Регулювання</a:t>
            </a:r>
            <a:r>
              <a:rPr dirty="0" smtClean="0" sz="750" spc="51">
                <a:latin typeface="Arial Unicode MS"/>
                <a:cs typeface="Arial Unicode MS"/>
              </a:rPr>
              <a:t> </a:t>
            </a:r>
            <a:r>
              <a:rPr dirty="0" smtClean="0" sz="750" spc="0">
                <a:latin typeface="Arial Unicode MS"/>
                <a:cs typeface="Arial Unicode MS"/>
              </a:rPr>
              <a:t>вп</a:t>
            </a:r>
            <a:r>
              <a:rPr dirty="0" smtClean="0" sz="750" spc="0">
                <a:latin typeface="Arial Unicode MS"/>
                <a:cs typeface="Arial Unicode MS"/>
              </a:rPr>
              <a:t>ускно</a:t>
            </a:r>
            <a:r>
              <a:rPr dirty="0" smtClean="0" sz="750" spc="0">
                <a:latin typeface="Arial Unicode MS"/>
                <a:cs typeface="Arial Unicode MS"/>
              </a:rPr>
              <a:t>г</a:t>
            </a:r>
            <a:r>
              <a:rPr dirty="0" smtClean="0" sz="750" spc="0">
                <a:latin typeface="Arial Unicode MS"/>
                <a:cs typeface="Arial Unicode MS"/>
              </a:rPr>
              <a:t>о</a:t>
            </a:r>
            <a:r>
              <a:rPr dirty="0" smtClean="0" sz="750" spc="15">
                <a:latin typeface="Arial Unicode MS"/>
                <a:cs typeface="Arial Unicode MS"/>
              </a:rPr>
              <a:t> </a:t>
            </a:r>
            <a:r>
              <a:rPr dirty="0" smtClean="0" sz="750" spc="0">
                <a:latin typeface="Arial Unicode MS"/>
                <a:cs typeface="Arial Unicode MS"/>
              </a:rPr>
              <a:t>та</a:t>
            </a:r>
            <a:r>
              <a:rPr dirty="0" smtClean="0" sz="750" spc="4">
                <a:latin typeface="Arial Unicode MS"/>
                <a:cs typeface="Arial Unicode MS"/>
              </a:rPr>
              <a:t> </a:t>
            </a:r>
            <a:r>
              <a:rPr dirty="0" smtClean="0" sz="750" spc="0">
                <a:latin typeface="Arial Unicode MS"/>
                <a:cs typeface="Arial Unicode MS"/>
              </a:rPr>
              <a:t>випускног</a:t>
            </a:r>
            <a:r>
              <a:rPr dirty="0" smtClean="0" sz="750" spc="0">
                <a:latin typeface="Arial Unicode MS"/>
                <a:cs typeface="Arial Unicode MS"/>
              </a:rPr>
              <a:t>о</a:t>
            </a:r>
            <a:r>
              <a:rPr dirty="0" smtClean="0" sz="750" spc="0">
                <a:latin typeface="Arial Unicode MS"/>
                <a:cs typeface="Arial Unicode MS"/>
              </a:rPr>
              <a:t> </a:t>
            </a:r>
            <a:r>
              <a:rPr dirty="0" smtClean="0" sz="750" spc="0">
                <a:latin typeface="Arial Unicode MS"/>
                <a:cs typeface="Arial Unicode MS"/>
              </a:rPr>
              <a:t>кл</a:t>
            </a:r>
            <a:r>
              <a:rPr dirty="0" smtClean="0" sz="750" spc="0">
                <a:latin typeface="Arial Unicode MS"/>
                <a:cs typeface="Arial Unicode MS"/>
              </a:rPr>
              <a:t>а</a:t>
            </a:r>
            <a:r>
              <a:rPr dirty="0" smtClean="0" sz="750" spc="0">
                <a:latin typeface="Arial Unicode MS"/>
                <a:cs typeface="Arial Unicode MS"/>
              </a:rPr>
              <a:t>панів</a:t>
            </a:r>
            <a:endParaRPr sz="750">
              <a:latin typeface="Arial Unicode MS"/>
              <a:cs typeface="Arial Unicode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388485" y="7549642"/>
            <a:ext cx="721232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5109717" y="7549642"/>
            <a:ext cx="391668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5501386" y="7549642"/>
            <a:ext cx="399288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5900674" y="7549642"/>
            <a:ext cx="400812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6301486" y="7549642"/>
            <a:ext cx="399541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6701027" y="7549642"/>
            <a:ext cx="501395" cy="32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1822958" y="7877301"/>
            <a:ext cx="2565527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ts val="1235"/>
              </a:lnSpc>
              <a:spcBef>
                <a:spcPts val="61"/>
              </a:spcBef>
            </a:pPr>
            <a:r>
              <a:rPr dirty="0" smtClean="0" baseline="-2565" sz="1125" spc="0">
                <a:latin typeface="Arial Unicode MS"/>
                <a:cs typeface="Arial Unicode MS"/>
              </a:rPr>
              <a:t>Перевірка</a:t>
            </a:r>
            <a:r>
              <a:rPr dirty="0" smtClean="0" baseline="-2565" sz="1125" spc="75">
                <a:latin typeface="Arial Unicode MS"/>
                <a:cs typeface="Arial Unicode MS"/>
              </a:rPr>
              <a:t> </a:t>
            </a:r>
            <a:r>
              <a:rPr dirty="0" smtClean="0" baseline="-2565" sz="1125" spc="0">
                <a:latin typeface="Arial Unicode MS"/>
                <a:cs typeface="Arial Unicode MS"/>
              </a:rPr>
              <a:t>впускного</a:t>
            </a:r>
            <a:r>
              <a:rPr dirty="0" smtClean="0" baseline="-2565" sz="1125" spc="73">
                <a:latin typeface="Arial Unicode MS"/>
                <a:cs typeface="Arial Unicode MS"/>
              </a:rPr>
              <a:t> </a:t>
            </a:r>
            <a:r>
              <a:rPr dirty="0" smtClean="0" baseline="-2565" sz="1125" spc="0">
                <a:latin typeface="Arial Unicode MS"/>
                <a:cs typeface="Arial Unicode MS"/>
              </a:rPr>
              <a:t>/</a:t>
            </a:r>
            <a:r>
              <a:rPr dirty="0" smtClean="0" baseline="-2565" sz="1125" spc="9">
                <a:latin typeface="Arial Unicode MS"/>
                <a:cs typeface="Arial Unicode MS"/>
              </a:rPr>
              <a:t> </a:t>
            </a:r>
            <a:r>
              <a:rPr dirty="0" smtClean="0" baseline="-2565" sz="1125" spc="0">
                <a:latin typeface="Arial Unicode MS"/>
                <a:cs typeface="Arial Unicode MS"/>
              </a:rPr>
              <a:t>випускного</a:t>
            </a:r>
            <a:r>
              <a:rPr dirty="0" smtClean="0" baseline="-2565" sz="1125" spc="81">
                <a:latin typeface="Arial Unicode MS"/>
                <a:cs typeface="Arial Unicode MS"/>
              </a:rPr>
              <a:t> </a:t>
            </a:r>
            <a:r>
              <a:rPr dirty="0" smtClean="0" baseline="-2565" sz="1125" spc="0">
                <a:latin typeface="Arial Unicode MS"/>
                <a:cs typeface="Arial Unicode MS"/>
              </a:rPr>
              <a:t>/</a:t>
            </a:r>
            <a:r>
              <a:rPr dirty="0" smtClean="0" baseline="-2565" sz="1125" spc="9">
                <a:latin typeface="Arial Unicode MS"/>
                <a:cs typeface="Arial Unicode MS"/>
              </a:rPr>
              <a:t> </a:t>
            </a:r>
            <a:r>
              <a:rPr dirty="0" smtClean="0" baseline="-2565" sz="1125" spc="0">
                <a:latin typeface="Arial Unicode MS"/>
                <a:cs typeface="Arial Unicode MS"/>
              </a:rPr>
              <a:t>клапанів</a:t>
            </a:r>
            <a:endParaRPr sz="750">
              <a:latin typeface="Arial Unicode MS"/>
              <a:cs typeface="Arial Unicode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88485" y="7877301"/>
            <a:ext cx="721232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109717" y="7877301"/>
            <a:ext cx="391668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501386" y="7877301"/>
            <a:ext cx="399288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900674" y="7877301"/>
            <a:ext cx="400812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6301486" y="7877301"/>
            <a:ext cx="399541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6701027" y="7877301"/>
            <a:ext cx="501395" cy="327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822958" y="8204961"/>
            <a:ext cx="2565527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ct val="144364"/>
              </a:lnSpc>
              <a:spcBef>
                <a:spcPts val="195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Перевірка</a:t>
            </a:r>
            <a:r>
              <a:rPr dirty="0" smtClean="0" sz="650" spc="35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та</a:t>
            </a:r>
            <a:r>
              <a:rPr dirty="0" smtClean="0" sz="650" spc="11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регулювання</a:t>
            </a:r>
            <a:r>
              <a:rPr dirty="0" smtClean="0" sz="650" spc="44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тиску</a:t>
            </a:r>
            <a:r>
              <a:rPr dirty="0" smtClean="0" sz="650" spc="20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в</a:t>
            </a:r>
            <a:r>
              <a:rPr dirty="0" smtClean="0" sz="650" spc="8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і</a:t>
            </a:r>
            <a:r>
              <a:rPr dirty="0" smtClean="0" sz="650" spc="0">
                <a:latin typeface="Arial Unicode MS"/>
                <a:cs typeface="Arial Unicode MS"/>
              </a:rPr>
              <a:t>насосі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88485" y="8204961"/>
            <a:ext cx="72123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5109717" y="8204961"/>
            <a:ext cx="39166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501386" y="8204961"/>
            <a:ext cx="39928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5900674" y="8204961"/>
            <a:ext cx="40081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6301486" y="8204961"/>
            <a:ext cx="399541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701027" y="8204961"/>
            <a:ext cx="501395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029004" y="8393937"/>
            <a:ext cx="793953" cy="377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247">
              <a:lnSpc>
                <a:spcPct val="144364"/>
              </a:lnSpc>
              <a:spcBef>
                <a:spcPts val="15"/>
              </a:spcBef>
            </a:pPr>
            <a:r>
              <a:rPr dirty="0" smtClean="0" sz="850" spc="0">
                <a:latin typeface="Arial Unicode MS"/>
                <a:cs typeface="Arial Unicode MS"/>
              </a:rPr>
              <a:t>Насос</a:t>
            </a:r>
            <a:endParaRPr sz="850">
              <a:latin typeface="Arial Unicode MS"/>
              <a:cs typeface="Arial Unicode MS"/>
            </a:endParaRPr>
          </a:p>
          <a:p>
            <a:pPr marL="181355">
              <a:lnSpc>
                <a:spcPts val="1260"/>
              </a:lnSpc>
              <a:spcBef>
                <a:spcPts val="63"/>
              </a:spcBef>
            </a:pPr>
            <a:r>
              <a:rPr dirty="0" smtClean="0" sz="850" spc="0">
                <a:latin typeface="Arial Unicode MS"/>
                <a:cs typeface="Arial Unicode MS"/>
              </a:rPr>
              <a:t>ін'єкція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22958" y="8393937"/>
            <a:ext cx="2565527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0141">
              <a:lnSpc>
                <a:spcPct val="144364"/>
              </a:lnSpc>
              <a:spcBef>
                <a:spcPts val="200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Перевірка</a:t>
            </a:r>
            <a:r>
              <a:rPr dirty="0" smtClean="0" sz="650" spc="35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та</a:t>
            </a:r>
            <a:r>
              <a:rPr dirty="0" smtClean="0" sz="650" spc="11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регулювання</a:t>
            </a:r>
            <a:r>
              <a:rPr dirty="0" smtClean="0" sz="650" spc="0">
                <a:latin typeface="Arial Unicode MS"/>
                <a:cs typeface="Arial Unicode MS"/>
              </a:rPr>
              <a:t>насоса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88485" y="8393937"/>
            <a:ext cx="721232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5109717" y="8393937"/>
            <a:ext cx="391668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501386" y="8393937"/>
            <a:ext cx="399288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900674" y="8393937"/>
            <a:ext cx="400812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6301486" y="8393937"/>
            <a:ext cx="399541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6701027" y="8393937"/>
            <a:ext cx="501395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822958" y="8582913"/>
            <a:ext cx="2565527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ct val="144364"/>
              </a:lnSpc>
              <a:spcBef>
                <a:spcPts val="200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Технічне</a:t>
            </a:r>
            <a:r>
              <a:rPr dirty="0" smtClean="0" sz="650" spc="31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обслуговування</a:t>
            </a:r>
            <a:r>
              <a:rPr dirty="0" smtClean="0" sz="650" spc="53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насоса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88485" y="8582913"/>
            <a:ext cx="72123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109717" y="8582913"/>
            <a:ext cx="39166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501386" y="8582913"/>
            <a:ext cx="399288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900674" y="8582913"/>
            <a:ext cx="400812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301486" y="8582913"/>
            <a:ext cx="399541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701027" y="8582913"/>
            <a:ext cx="501395" cy="188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029004" y="8771889"/>
            <a:ext cx="819421" cy="3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468">
              <a:lnSpc>
                <a:spcPts val="700"/>
              </a:lnSpc>
              <a:spcBef>
                <a:spcPts val="41"/>
              </a:spcBef>
            </a:pPr>
            <a:endParaRPr sz="700"/>
          </a:p>
          <a:p>
            <a:pPr marL="96012">
              <a:lnSpc>
                <a:spcPct val="144364"/>
              </a:lnSpc>
            </a:pPr>
            <a:r>
              <a:rPr dirty="0" smtClean="0" sz="650" spc="0">
                <a:latin typeface="Arial Unicode MS"/>
                <a:cs typeface="Arial Unicode MS"/>
              </a:rPr>
              <a:t>Комплект</a:t>
            </a:r>
            <a:r>
              <a:rPr dirty="0" smtClean="0" sz="650" spc="33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двигуна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22958" y="8771889"/>
            <a:ext cx="2565527" cy="3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ts val="1285"/>
              </a:lnSpc>
              <a:spcBef>
                <a:spcPts val="64"/>
              </a:spcBef>
            </a:pPr>
            <a:r>
              <a:rPr dirty="0" smtClean="0" baseline="-2405" sz="1200" spc="0">
                <a:latin typeface="Arial Unicode MS"/>
                <a:cs typeface="Arial Unicode MS"/>
              </a:rPr>
              <a:t>Перевірка</a:t>
            </a:r>
            <a:r>
              <a:rPr dirty="0" smtClean="0" baseline="-2405" sz="1200" spc="79">
                <a:latin typeface="Arial Unicode MS"/>
                <a:cs typeface="Arial Unicode MS"/>
              </a:rPr>
              <a:t> </a:t>
            </a:r>
            <a:r>
              <a:rPr dirty="0" smtClean="0" baseline="-2405" sz="1200" spc="0">
                <a:latin typeface="Arial Unicode MS"/>
                <a:cs typeface="Arial Unicode MS"/>
              </a:rPr>
              <a:t>зносу</a:t>
            </a:r>
            <a:endParaRPr sz="800">
              <a:latin typeface="Arial Unicode MS"/>
              <a:cs typeface="Arial Unicode MS"/>
            </a:endParaRPr>
          </a:p>
          <a:p>
            <a:pPr marL="117347">
              <a:lnSpc>
                <a:spcPct val="144364"/>
              </a:lnSpc>
              <a:spcBef>
                <a:spcPts val="25"/>
              </a:spcBef>
            </a:pPr>
            <a:r>
              <a:rPr dirty="0" smtClean="0" sz="650" spc="0">
                <a:latin typeface="Arial Unicode MS"/>
                <a:cs typeface="Arial Unicode MS"/>
              </a:rPr>
              <a:t>сегменти</a:t>
            </a:r>
            <a:r>
              <a:rPr dirty="0" smtClean="0" sz="650" spc="87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/</a:t>
            </a:r>
            <a:r>
              <a:rPr dirty="0" smtClean="0" sz="650" spc="10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циліндри</a:t>
            </a:r>
            <a:r>
              <a:rPr dirty="0" smtClean="0" sz="650" spc="86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/</a:t>
            </a:r>
            <a:r>
              <a:rPr dirty="0" smtClean="0" sz="650" spc="10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поршні</a:t>
            </a:r>
            <a:r>
              <a:rPr dirty="0" smtClean="0" sz="650" spc="67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/</a:t>
            </a:r>
            <a:r>
              <a:rPr dirty="0" smtClean="0" sz="650" spc="10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колінчастий</a:t>
            </a:r>
            <a:r>
              <a:rPr dirty="0" smtClean="0" sz="650" spc="112">
                <a:latin typeface="Arial Unicode MS"/>
                <a:cs typeface="Arial Unicode MS"/>
              </a:rPr>
              <a:t> </a:t>
            </a:r>
            <a:r>
              <a:rPr dirty="0" smtClean="0" sz="650" spc="0">
                <a:latin typeface="Arial Unicode MS"/>
                <a:cs typeface="Arial Unicode MS"/>
              </a:rPr>
              <a:t>вал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88485" y="8771889"/>
            <a:ext cx="721232" cy="3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109717" y="8771889"/>
            <a:ext cx="391668" cy="3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501386" y="8771889"/>
            <a:ext cx="399288" cy="3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900674" y="8771889"/>
            <a:ext cx="400812" cy="3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301486" y="8771889"/>
            <a:ext cx="399541" cy="3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701027" y="8771889"/>
            <a:ext cx="501395" cy="3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029004" y="9099498"/>
            <a:ext cx="793953" cy="190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1544">
              <a:lnSpc>
                <a:spcPct val="144364"/>
              </a:lnSpc>
              <a:spcBef>
                <a:spcPts val="55"/>
              </a:spcBef>
            </a:pPr>
            <a:r>
              <a:rPr dirty="0" smtClean="0" sz="750" spc="0">
                <a:latin typeface="Arial Unicode MS"/>
                <a:cs typeface="Arial Unicode MS"/>
              </a:rPr>
              <a:t>маховик</a:t>
            </a:r>
            <a:endParaRPr sz="75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22958" y="9099498"/>
            <a:ext cx="2565527" cy="190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7">
              <a:lnSpc>
                <a:spcPts val="1380"/>
              </a:lnSpc>
              <a:spcBef>
                <a:spcPts val="69"/>
              </a:spcBef>
            </a:pPr>
            <a:r>
              <a:rPr dirty="0" smtClean="0" baseline="-2263" sz="1275" spc="0">
                <a:latin typeface="Arial Unicode MS"/>
                <a:cs typeface="Arial Unicode MS"/>
              </a:rPr>
              <a:t>Перевірка</a:t>
            </a:r>
            <a:r>
              <a:rPr dirty="0" smtClean="0" baseline="-2263" sz="1275" spc="129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зносу</a:t>
            </a:r>
            <a:r>
              <a:rPr dirty="0" smtClean="0" baseline="-2263" sz="1275" spc="75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ведучих</a:t>
            </a:r>
            <a:r>
              <a:rPr dirty="0" smtClean="0" baseline="-2263" sz="1275" spc="105">
                <a:latin typeface="Arial Unicode MS"/>
                <a:cs typeface="Arial Unicode MS"/>
              </a:rPr>
              <a:t> </a:t>
            </a:r>
            <a:r>
              <a:rPr dirty="0" smtClean="0" baseline="-2263" sz="1275" spc="0">
                <a:latin typeface="Arial Unicode MS"/>
                <a:cs typeface="Arial Unicode MS"/>
              </a:rPr>
              <a:t>зубів</a:t>
            </a:r>
            <a:endParaRPr sz="85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8485" y="9099498"/>
            <a:ext cx="721232" cy="190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109717" y="9099498"/>
            <a:ext cx="391668" cy="190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501386" y="9099498"/>
            <a:ext cx="399288" cy="190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900674" y="9099498"/>
            <a:ext cx="400812" cy="190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301486" y="9099498"/>
            <a:ext cx="399541" cy="190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701027" y="9099498"/>
            <a:ext cx="501395" cy="190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163116" y="6688091"/>
            <a:ext cx="4233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